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304" r:id="rId2"/>
    <p:sldId id="306" r:id="rId3"/>
    <p:sldId id="307" r:id="rId4"/>
    <p:sldId id="309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257" r:id="rId16"/>
    <p:sldId id="259" r:id="rId17"/>
    <p:sldId id="319" r:id="rId18"/>
    <p:sldId id="320" r:id="rId19"/>
    <p:sldId id="322" r:id="rId20"/>
    <p:sldId id="321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Zen Dot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3A9"/>
    <a:srgbClr val="ECE5B4"/>
    <a:srgbClr val="9A4496"/>
    <a:srgbClr val="CCD5E0"/>
    <a:srgbClr val="6F9ABE"/>
    <a:srgbClr val="225178"/>
    <a:srgbClr val="F6D7B5"/>
    <a:srgbClr val="F8D9B7"/>
    <a:srgbClr val="3D3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406846-E984-47C7-B210-C6D79D1196FA}">
  <a:tblStyle styleId="{98406846-E984-47C7-B210-C6D79D1196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4" autoAdjust="0"/>
  </p:normalViewPr>
  <p:slideViewPr>
    <p:cSldViewPr snapToGrid="0">
      <p:cViewPr varScale="1">
        <p:scale>
          <a:sx n="99" d="100"/>
          <a:sy n="99" d="100"/>
        </p:scale>
        <p:origin x="1930" y="72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>
          <a:extLst>
            <a:ext uri="{FF2B5EF4-FFF2-40B4-BE49-F238E27FC236}">
              <a16:creationId xmlns:a16="http://schemas.microsoft.com/office/drawing/2014/main" id="{6681B6A5-0266-C660-9BB2-C2DA9436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>
            <a:extLst>
              <a:ext uri="{FF2B5EF4-FFF2-40B4-BE49-F238E27FC236}">
                <a16:creationId xmlns:a16="http://schemas.microsoft.com/office/drawing/2014/main" id="{C7AA227F-1296-49BC-C13D-BEED05CCE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>
            <a:extLst>
              <a:ext uri="{FF2B5EF4-FFF2-40B4-BE49-F238E27FC236}">
                <a16:creationId xmlns:a16="http://schemas.microsoft.com/office/drawing/2014/main" id="{0B3BBDD5-B0D3-85FE-39F3-20BA0A2BA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73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887B47F4-76E1-F3D2-6CDF-A378217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1928E6DE-9CB0-CAE3-88F8-C4D4F0943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3BD784E5-31BE-A6FC-3EB0-C477280EA3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11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D4AD8A65-271A-E768-DA06-3148F014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34053EB7-073C-992C-844E-5D98004CD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6497FF41-E70E-1F3F-024B-55DB0E0AC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0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9F750BF0-9581-C01C-B43E-1F30AC409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95571AA5-5975-59EA-3929-0F74A24C0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EC794F13-5DA5-4D5A-4F32-B5CDB1342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12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6B15D836-C76D-5CCF-72C8-B0959780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1BB33825-96A1-1F5F-CE74-AAF4E12D4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6E809110-0021-ACBB-BF6C-686434E8C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08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AE128928-333F-6624-5042-23F2C5BC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B0B769BA-36A9-D07C-42CA-0F13613D8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098FC882-FDA9-4E6A-B13A-2B70EEA66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192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>
          <a:extLst>
            <a:ext uri="{FF2B5EF4-FFF2-40B4-BE49-F238E27FC236}">
              <a16:creationId xmlns:a16="http://schemas.microsoft.com/office/drawing/2014/main" id="{38FB4D73-DF49-15D4-208E-56638ADC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>
            <a:extLst>
              <a:ext uri="{FF2B5EF4-FFF2-40B4-BE49-F238E27FC236}">
                <a16:creationId xmlns:a16="http://schemas.microsoft.com/office/drawing/2014/main" id="{F84E8DD5-1A1B-E9F5-BCAC-4DE052C60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>
            <a:extLst>
              <a:ext uri="{FF2B5EF4-FFF2-40B4-BE49-F238E27FC236}">
                <a16:creationId xmlns:a16="http://schemas.microsoft.com/office/drawing/2014/main" id="{9D9370BE-5211-7031-3115-310A916D6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67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>
          <a:extLst>
            <a:ext uri="{FF2B5EF4-FFF2-40B4-BE49-F238E27FC236}">
              <a16:creationId xmlns:a16="http://schemas.microsoft.com/office/drawing/2014/main" id="{85E3C2E4-5F9B-A063-38D9-658C75C40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>
            <a:extLst>
              <a:ext uri="{FF2B5EF4-FFF2-40B4-BE49-F238E27FC236}">
                <a16:creationId xmlns:a16="http://schemas.microsoft.com/office/drawing/2014/main" id="{697706E8-C0C2-162F-711E-CBCE88902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>
            <a:extLst>
              <a:ext uri="{FF2B5EF4-FFF2-40B4-BE49-F238E27FC236}">
                <a16:creationId xmlns:a16="http://schemas.microsoft.com/office/drawing/2014/main" id="{3A1E5C4C-F5EF-C131-B4F3-A15283A59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058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>
          <a:extLst>
            <a:ext uri="{FF2B5EF4-FFF2-40B4-BE49-F238E27FC236}">
              <a16:creationId xmlns:a16="http://schemas.microsoft.com/office/drawing/2014/main" id="{D6118D5B-3875-A06E-7F80-6CD96C34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>
            <a:extLst>
              <a:ext uri="{FF2B5EF4-FFF2-40B4-BE49-F238E27FC236}">
                <a16:creationId xmlns:a16="http://schemas.microsoft.com/office/drawing/2014/main" id="{00CF6301-70BB-EEAB-8E2A-8FC6EE07F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>
            <a:extLst>
              <a:ext uri="{FF2B5EF4-FFF2-40B4-BE49-F238E27FC236}">
                <a16:creationId xmlns:a16="http://schemas.microsoft.com/office/drawing/2014/main" id="{AD6D8B19-A8BE-7392-7976-687C23605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8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5B5CCEDE-5A36-E075-859D-AF068A237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8FAA0FB0-6C97-B758-0EFF-14404C8BB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639C77D1-8B5B-C91B-02D4-8B6B4448A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58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>
          <a:extLst>
            <a:ext uri="{FF2B5EF4-FFF2-40B4-BE49-F238E27FC236}">
              <a16:creationId xmlns:a16="http://schemas.microsoft.com/office/drawing/2014/main" id="{95605D21-CA1D-2170-2B72-3AA91C5D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>
            <a:extLst>
              <a:ext uri="{FF2B5EF4-FFF2-40B4-BE49-F238E27FC236}">
                <a16:creationId xmlns:a16="http://schemas.microsoft.com/office/drawing/2014/main" id="{1BE47DA5-5691-63F0-9E46-EB116CF45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>
            <a:extLst>
              <a:ext uri="{FF2B5EF4-FFF2-40B4-BE49-F238E27FC236}">
                <a16:creationId xmlns:a16="http://schemas.microsoft.com/office/drawing/2014/main" id="{88629B0B-D71D-5C42-8306-B48227E0F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7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554E3C65-062D-7066-5FC4-F3C05C17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90F9A851-EA02-DD18-7A83-089279081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B146F433-D500-BE30-F437-9AFABEB12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46E83BAD-D6B4-42F0-8A2B-A94377AA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373F6CA9-08B3-F890-DCF8-90AC18566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E5638166-9017-7EFF-BF9A-260ED2F4A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1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8D9C746E-A726-0C05-338D-1C3FB4DB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13C4DE93-0CB9-1DDB-A48D-2FF20C8CFF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72D418CB-0601-419C-11B2-3CD9AB333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2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B5363A40-078B-7C4D-8D32-A58E1702E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38B3FE0C-BCB5-48BB-85BF-26B21A957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C2D62E5B-DE27-1D09-B1A6-FDA333200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48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85E62933-36CA-FA9E-7EAD-4B87E5C3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053806CE-FC07-BCDC-C06F-2389F8089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C600DFAA-D5FB-483D-FE6A-2E9BDBAF3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3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97C99DEE-95D1-25E1-475D-0781A1538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25EFC876-7C2A-117F-40FA-C5603285D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B0B986FD-C746-9DED-476A-25FA5A892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254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>
          <a:extLst>
            <a:ext uri="{FF2B5EF4-FFF2-40B4-BE49-F238E27FC236}">
              <a16:creationId xmlns:a16="http://schemas.microsoft.com/office/drawing/2014/main" id="{C32350A3-90CC-679A-80C6-5BA0F583B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>
            <a:extLst>
              <a:ext uri="{FF2B5EF4-FFF2-40B4-BE49-F238E27FC236}">
                <a16:creationId xmlns:a16="http://schemas.microsoft.com/office/drawing/2014/main" id="{0EBB760E-DCE5-4D3B-A798-D90F4DB2C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>
            <a:extLst>
              <a:ext uri="{FF2B5EF4-FFF2-40B4-BE49-F238E27FC236}">
                <a16:creationId xmlns:a16="http://schemas.microsoft.com/office/drawing/2014/main" id="{DBE1EB24-16DE-F3B8-4D74-C7646B1DD0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5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>
            <a:spLocks noGrp="1"/>
          </p:cNvSpPr>
          <p:nvPr>
            <p:ph type="title" hasCustomPrompt="1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>
            <a:spLocks noGrp="1"/>
          </p:cNvSpPr>
          <p:nvPr>
            <p:ph type="subTitle" idx="1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21"/>
          <p:cNvSpPr txBox="1">
            <a:spLocks noGrp="1"/>
          </p:cNvSpPr>
          <p:nvPr>
            <p:ph type="title" idx="2" hasCustomPrompt="1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>
            <a:spLocks noGrp="1"/>
          </p:cNvSpPr>
          <p:nvPr>
            <p:ph type="subTitle" idx="3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7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22.png"/><Relationship Id="rId3" Type="http://schemas.openxmlformats.org/officeDocument/2006/relationships/image" Target="../media/image16.jpeg"/><Relationship Id="rId7" Type="http://schemas.microsoft.com/office/2007/relationships/hdphoto" Target="../media/hdphoto9.wdp"/><Relationship Id="rId12" Type="http://schemas.openxmlformats.org/officeDocument/2006/relationships/image" Target="../media/image21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microsoft.com/office/2007/relationships/hdphoto" Target="../media/hdphoto10.wdp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2.wdp"/><Relationship Id="rId18" Type="http://schemas.microsoft.com/office/2007/relationships/hdphoto" Target="../media/hdphoto14.wdp"/><Relationship Id="rId3" Type="http://schemas.openxmlformats.org/officeDocument/2006/relationships/image" Target="../media/image24.png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5" Type="http://schemas.microsoft.com/office/2007/relationships/hdphoto" Target="../media/hdphoto13.wdp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6.jpeg"/><Relationship Id="rId9" Type="http://schemas.openxmlformats.org/officeDocument/2006/relationships/image" Target="../media/image17.png"/><Relationship Id="rId14" Type="http://schemas.openxmlformats.org/officeDocument/2006/relationships/image" Target="../media/image25.png"/><Relationship Id="rId2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11" Type="http://schemas.microsoft.com/office/2007/relationships/hdphoto" Target="../media/hdphoto14.wdp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4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microsoft.com/office/2007/relationships/hdphoto" Target="../media/hdphoto16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5" Type="http://schemas.microsoft.com/office/2007/relationships/hdphoto" Target="../media/hdphoto13.wdp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microsoft.com/office/2007/relationships/hdphoto" Target="../media/hdphoto15.wdp"/><Relationship Id="rId2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26" Type="http://schemas.openxmlformats.org/officeDocument/2006/relationships/image" Target="../media/image45.png"/><Relationship Id="rId3" Type="http://schemas.openxmlformats.org/officeDocument/2006/relationships/image" Target="../media/image24.png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28.png"/><Relationship Id="rId17" Type="http://schemas.openxmlformats.org/officeDocument/2006/relationships/image" Target="../media/image34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microsoft.com/office/2007/relationships/hdphoto" Target="../media/hdphoto16.wdp"/><Relationship Id="rId20" Type="http://schemas.openxmlformats.org/officeDocument/2006/relationships/image" Target="../media/image37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microsoft.com/office/2007/relationships/hdphoto" Target="../media/hdphoto14.wdp"/><Relationship Id="rId24" Type="http://schemas.openxmlformats.org/officeDocument/2006/relationships/image" Target="../media/image43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28" Type="http://schemas.openxmlformats.org/officeDocument/2006/relationships/image" Target="../media/image46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microsoft.com/office/2007/relationships/hdphoto" Target="../media/hdphoto13.wdp"/><Relationship Id="rId14" Type="http://schemas.microsoft.com/office/2007/relationships/hdphoto" Target="../media/hdphoto15.wdp"/><Relationship Id="rId22" Type="http://schemas.openxmlformats.org/officeDocument/2006/relationships/image" Target="../media/image39.png"/><Relationship Id="rId27" Type="http://schemas.microsoft.com/office/2007/relationships/hdphoto" Target="../media/hdphoto17.wdp"/><Relationship Id="rId3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43.png"/><Relationship Id="rId21" Type="http://schemas.openxmlformats.org/officeDocument/2006/relationships/image" Target="../media/image47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7.wdp"/><Relationship Id="rId11" Type="http://schemas.openxmlformats.org/officeDocument/2006/relationships/image" Target="../media/image34.png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microsoft.com/office/2007/relationships/hdphoto" Target="../media/hdphoto16.wdp"/><Relationship Id="rId19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10" Type="http://schemas.microsoft.com/office/2007/relationships/hdphoto" Target="../media/hdphoto7.wdp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microsoft.com/office/2007/relationships/hdphoto" Target="../media/hdphoto9.wdp"/><Relationship Id="rId2" Type="http://schemas.openxmlformats.org/officeDocument/2006/relationships/notesSlide" Target="../notesSlides/notesSlide8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3.svg"/><Relationship Id="rId9" Type="http://schemas.openxmlformats.org/officeDocument/2006/relationships/image" Target="../media/image11.png"/><Relationship Id="rId1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microsoft.com/office/2007/relationships/hdphoto" Target="../media/hdphoto11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>
          <a:extLst>
            <a:ext uri="{FF2B5EF4-FFF2-40B4-BE49-F238E27FC236}">
              <a16:creationId xmlns:a16="http://schemas.microsoft.com/office/drawing/2014/main" id="{6195E4B0-DC2B-00A7-DB16-91D2B6BF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09;p34">
            <a:extLst>
              <a:ext uri="{FF2B5EF4-FFF2-40B4-BE49-F238E27FC236}">
                <a16:creationId xmlns:a16="http://schemas.microsoft.com/office/drawing/2014/main" id="{04BC948D-B592-BC7B-B894-A96629241658}"/>
              </a:ext>
            </a:extLst>
          </p:cNvPr>
          <p:cNvSpPr txBox="1">
            <a:spLocks/>
          </p:cNvSpPr>
          <p:nvPr/>
        </p:nvSpPr>
        <p:spPr>
          <a:xfrm>
            <a:off x="-6120692" y="194645"/>
            <a:ext cx="25806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vi-VN" sz="1600"/>
              <a:t>1. </a:t>
            </a:r>
            <a:r>
              <a:rPr lang="vi-VN" sz="1600">
                <a:solidFill>
                  <a:srgbClr val="ECE5B4"/>
                </a:solidFill>
              </a:rPr>
              <a:t>Introduction</a:t>
            </a:r>
            <a:endParaRPr lang="vi-VN" sz="1600" dirty="0">
              <a:solidFill>
                <a:srgbClr val="ECE5B4"/>
              </a:solidFill>
            </a:endParaRPr>
          </a:p>
        </p:txBody>
      </p:sp>
      <p:sp>
        <p:nvSpPr>
          <p:cNvPr id="18" name="Google Shape;1311;p34">
            <a:extLst>
              <a:ext uri="{FF2B5EF4-FFF2-40B4-BE49-F238E27FC236}">
                <a16:creationId xmlns:a16="http://schemas.microsoft.com/office/drawing/2014/main" id="{A6E0F27F-9D46-FA16-3DA3-A5DE3E0A3CA6}"/>
              </a:ext>
            </a:extLst>
          </p:cNvPr>
          <p:cNvSpPr txBox="1">
            <a:spLocks/>
          </p:cNvSpPr>
          <p:nvPr/>
        </p:nvSpPr>
        <p:spPr>
          <a:xfrm>
            <a:off x="-5814111" y="722345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19" name="Google Shape;1313;p34">
            <a:extLst>
              <a:ext uri="{FF2B5EF4-FFF2-40B4-BE49-F238E27FC236}">
                <a16:creationId xmlns:a16="http://schemas.microsoft.com/office/drawing/2014/main" id="{E78DF877-D876-786C-4983-628CB58C6307}"/>
              </a:ext>
            </a:extLst>
          </p:cNvPr>
          <p:cNvSpPr txBox="1">
            <a:spLocks/>
          </p:cNvSpPr>
          <p:nvPr/>
        </p:nvSpPr>
        <p:spPr>
          <a:xfrm>
            <a:off x="-5636498" y="1303515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20" name="Google Shape;1315;p34">
            <a:extLst>
              <a:ext uri="{FF2B5EF4-FFF2-40B4-BE49-F238E27FC236}">
                <a16:creationId xmlns:a16="http://schemas.microsoft.com/office/drawing/2014/main" id="{EEF242E6-4EAD-20B8-15D4-CEADDBB593B2}"/>
              </a:ext>
            </a:extLst>
          </p:cNvPr>
          <p:cNvSpPr txBox="1">
            <a:spLocks/>
          </p:cNvSpPr>
          <p:nvPr/>
        </p:nvSpPr>
        <p:spPr>
          <a:xfrm>
            <a:off x="-5464018" y="1865938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21" name="Google Shape;1317;p34">
            <a:extLst>
              <a:ext uri="{FF2B5EF4-FFF2-40B4-BE49-F238E27FC236}">
                <a16:creationId xmlns:a16="http://schemas.microsoft.com/office/drawing/2014/main" id="{5BC5A036-C3BC-C21B-3127-8EA7A4DB0FC8}"/>
              </a:ext>
            </a:extLst>
          </p:cNvPr>
          <p:cNvSpPr txBox="1">
            <a:spLocks/>
          </p:cNvSpPr>
          <p:nvPr/>
        </p:nvSpPr>
        <p:spPr>
          <a:xfrm>
            <a:off x="-5131588" y="2487872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22" name="Google Shape;1319;p34">
            <a:extLst>
              <a:ext uri="{FF2B5EF4-FFF2-40B4-BE49-F238E27FC236}">
                <a16:creationId xmlns:a16="http://schemas.microsoft.com/office/drawing/2014/main" id="{BEE7CECF-F419-510C-8FBF-CFE43F63B8A8}"/>
              </a:ext>
            </a:extLst>
          </p:cNvPr>
          <p:cNvSpPr txBox="1">
            <a:spLocks/>
          </p:cNvSpPr>
          <p:nvPr/>
        </p:nvSpPr>
        <p:spPr>
          <a:xfrm>
            <a:off x="-5277623" y="3145391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23" name="Google Shape;1315;p34">
            <a:extLst>
              <a:ext uri="{FF2B5EF4-FFF2-40B4-BE49-F238E27FC236}">
                <a16:creationId xmlns:a16="http://schemas.microsoft.com/office/drawing/2014/main" id="{65B5553B-1558-D52F-B63B-8A49FE6CCFF4}"/>
              </a:ext>
            </a:extLst>
          </p:cNvPr>
          <p:cNvSpPr txBox="1">
            <a:spLocks/>
          </p:cNvSpPr>
          <p:nvPr/>
        </p:nvSpPr>
        <p:spPr>
          <a:xfrm>
            <a:off x="-5474791" y="3791670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24" name="Google Shape;1315;p34">
            <a:extLst>
              <a:ext uri="{FF2B5EF4-FFF2-40B4-BE49-F238E27FC236}">
                <a16:creationId xmlns:a16="http://schemas.microsoft.com/office/drawing/2014/main" id="{26890D9B-4013-31B0-6FBE-FE9C5F632A21}"/>
              </a:ext>
            </a:extLst>
          </p:cNvPr>
          <p:cNvSpPr txBox="1">
            <a:spLocks/>
          </p:cNvSpPr>
          <p:nvPr/>
        </p:nvSpPr>
        <p:spPr>
          <a:xfrm>
            <a:off x="-5814111" y="4319370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1261" name="Google Shape;1261;p32">
            <a:extLst>
              <a:ext uri="{FF2B5EF4-FFF2-40B4-BE49-F238E27FC236}">
                <a16:creationId xmlns:a16="http://schemas.microsoft.com/office/drawing/2014/main" id="{D5A023CD-3674-FF3F-0346-9745E156EB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" sz="6200" b="1" dirty="0"/>
              <a:t>COMPUT</a:t>
            </a:r>
            <a:r>
              <a:rPr lang="vi-VN" sz="6200" b="1" dirty="0"/>
              <a:t>ING</a:t>
            </a:r>
            <a:r>
              <a:rPr lang="en" sz="6200" b="1" dirty="0"/>
              <a:t> </a:t>
            </a:r>
            <a:r>
              <a:rPr lang="vi-VN" sz="6200" b="1" dirty="0"/>
              <a:t>DEVICES</a:t>
            </a:r>
            <a:br>
              <a:rPr lang="en" dirty="0"/>
            </a:br>
            <a:r>
              <a:rPr lang="vi-VN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GROUP 14</a:t>
            </a:r>
            <a:endParaRPr sz="28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>
            <a:extLst>
              <a:ext uri="{FF2B5EF4-FFF2-40B4-BE49-F238E27FC236}">
                <a16:creationId xmlns:a16="http://schemas.microsoft.com/office/drawing/2014/main" id="{B313E7A7-FCA3-7325-810A-3B0A33B54B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79026" y="3601763"/>
            <a:ext cx="5334000" cy="802745"/>
          </a:xfrm>
          <a:prstGeom prst="rect">
            <a:avLst/>
          </a:prstGeom>
          <a:solidFill>
            <a:srgbClr val="F673A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18159-0D41-CF15-5D08-6C97D72DB7A4}"/>
              </a:ext>
            </a:extLst>
          </p:cNvPr>
          <p:cNvSpPr txBox="1"/>
          <p:nvPr/>
        </p:nvSpPr>
        <p:spPr>
          <a:xfrm>
            <a:off x="2286000" y="3726137"/>
            <a:ext cx="4919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500" b="1" dirty="0">
                <a:solidFill>
                  <a:srgbClr val="ECE5B4"/>
                </a:solidFill>
                <a:latin typeface="Anaheim"/>
              </a:rPr>
              <a:t>T</a:t>
            </a:r>
            <a:r>
              <a:rPr lang="en-US" sz="1500" b="1" dirty="0">
                <a:solidFill>
                  <a:srgbClr val="ECE5B4"/>
                </a:solidFill>
                <a:latin typeface="Anaheim"/>
              </a:rPr>
              <a:t>his presentation introduces computing devices, their types, uses in daily life, and future trends.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A03D332C-783D-3ECF-0DFC-604111ADCC9E}"/>
              </a:ext>
            </a:extLst>
          </p:cNvPr>
          <p:cNvSpPr/>
          <p:nvPr/>
        </p:nvSpPr>
        <p:spPr>
          <a:xfrm rot="18481949">
            <a:off x="-9779000" y="-89662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76082-B833-B987-993D-84502AEE90AE}"/>
              </a:ext>
            </a:extLst>
          </p:cNvPr>
          <p:cNvSpPr/>
          <p:nvPr/>
        </p:nvSpPr>
        <p:spPr>
          <a:xfrm rot="19839539">
            <a:off x="-10408934" y="-150783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EA9BCA1B-A157-A3B4-ADDC-F482C53071E0}"/>
              </a:ext>
            </a:extLst>
          </p:cNvPr>
          <p:cNvSpPr/>
          <p:nvPr/>
        </p:nvSpPr>
        <p:spPr>
          <a:xfrm>
            <a:off x="-5238204" y="-3031207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11658FEF-BF7A-30A6-F5D8-565DAE38DB2A}"/>
              </a:ext>
            </a:extLst>
          </p:cNvPr>
          <p:cNvSpPr/>
          <p:nvPr/>
        </p:nvSpPr>
        <p:spPr>
          <a:xfrm>
            <a:off x="-6117055" y="8350219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4 Points 27">
            <a:extLst>
              <a:ext uri="{FF2B5EF4-FFF2-40B4-BE49-F238E27FC236}">
                <a16:creationId xmlns:a16="http://schemas.microsoft.com/office/drawing/2014/main" id="{3B9D673F-63A4-ACCB-769F-DB15A0007DE6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4 Points 28">
            <a:extLst>
              <a:ext uri="{FF2B5EF4-FFF2-40B4-BE49-F238E27FC236}">
                <a16:creationId xmlns:a16="http://schemas.microsoft.com/office/drawing/2014/main" id="{CB010036-9F91-1317-DC24-9969BFE8D97E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4 Points 29">
            <a:extLst>
              <a:ext uri="{FF2B5EF4-FFF2-40B4-BE49-F238E27FC236}">
                <a16:creationId xmlns:a16="http://schemas.microsoft.com/office/drawing/2014/main" id="{67394A75-D267-D32D-E1B2-9A8D28574A91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8CC288D4-31BE-8688-9DF6-73560D92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297;p34">
            <a:extLst>
              <a:ext uri="{FF2B5EF4-FFF2-40B4-BE49-F238E27FC236}">
                <a16:creationId xmlns:a16="http://schemas.microsoft.com/office/drawing/2014/main" id="{F69717B6-49BF-4AB3-235D-AAFCC1CA8528}"/>
              </a:ext>
            </a:extLst>
          </p:cNvPr>
          <p:cNvGrpSpPr>
            <a:grpSpLocks/>
          </p:cNvGrpSpPr>
          <p:nvPr/>
        </p:nvGrpSpPr>
        <p:grpSpPr>
          <a:xfrm>
            <a:off x="4273118" y="981141"/>
            <a:ext cx="2336400" cy="1392300"/>
            <a:chOff x="720000" y="1123025"/>
            <a:chExt cx="2336400" cy="1392300"/>
          </a:xfrm>
        </p:grpSpPr>
        <p:sp>
          <p:nvSpPr>
            <p:cNvPr id="26" name="Google Shape;1298;p34">
              <a:extLst>
                <a:ext uri="{FF2B5EF4-FFF2-40B4-BE49-F238E27FC236}">
                  <a16:creationId xmlns:a16="http://schemas.microsoft.com/office/drawing/2014/main" id="{8675CEF2-801F-F922-B328-E0D80C293CB2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9;p34">
              <a:extLst>
                <a:ext uri="{FF2B5EF4-FFF2-40B4-BE49-F238E27FC236}">
                  <a16:creationId xmlns:a16="http://schemas.microsoft.com/office/drawing/2014/main" id="{3D93F876-1C22-BC22-5ADF-C4D46FFB45CC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0;p34">
              <a:extLst>
                <a:ext uri="{FF2B5EF4-FFF2-40B4-BE49-F238E27FC236}">
                  <a16:creationId xmlns:a16="http://schemas.microsoft.com/office/drawing/2014/main" id="{7F9B0F88-3AB5-8106-C74B-5BC4B9C854DD}"/>
                </a:ext>
              </a:extLst>
            </p:cNvPr>
            <p:cNvSpPr>
              <a:spLocks/>
            </p:cNvSpPr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1;p34">
              <a:extLst>
                <a:ext uri="{FF2B5EF4-FFF2-40B4-BE49-F238E27FC236}">
                  <a16:creationId xmlns:a16="http://schemas.microsoft.com/office/drawing/2014/main" id="{7FC31352-E7BD-987D-4E5E-92DAC90CA317}"/>
                </a:ext>
              </a:extLst>
            </p:cNvPr>
            <p:cNvSpPr>
              <a:spLocks/>
            </p:cNvSpPr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2;p34">
              <a:extLst>
                <a:ext uri="{FF2B5EF4-FFF2-40B4-BE49-F238E27FC236}">
                  <a16:creationId xmlns:a16="http://schemas.microsoft.com/office/drawing/2014/main" id="{A00E3650-E370-ACD8-0B82-FC491F6EB6B8}"/>
                </a:ext>
              </a:extLst>
            </p:cNvPr>
            <p:cNvSpPr>
              <a:spLocks/>
            </p:cNvSpPr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8A059BCF-A06F-8409-8EBB-B2FF3FDA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32" y="1230572"/>
            <a:ext cx="4289940" cy="3351515"/>
          </a:xfrm>
          <a:prstGeom prst="rect">
            <a:avLst/>
          </a:prstGeom>
          <a:noFill/>
          <a:ln w="38100">
            <a:solidFill>
              <a:srgbClr val="ECE5B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EB7F147C-C001-17D0-5CC7-1F6FD956B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133" y="331665"/>
            <a:ext cx="5895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3. </a:t>
            </a:r>
            <a:r>
              <a:rPr lang="en-US" sz="3200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sz="3200" dirty="0">
                <a:solidFill>
                  <a:srgbClr val="ECE5B4"/>
                </a:solidFill>
                <a:sym typeface="Anaheim"/>
              </a:rPr>
              <a:t> </a:t>
            </a:r>
            <a:endParaRPr sz="3200" dirty="0">
              <a:solidFill>
                <a:srgbClr val="ECE5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D91C4-DFB6-EC09-4605-0D21DDE940A1}"/>
              </a:ext>
            </a:extLst>
          </p:cNvPr>
          <p:cNvSpPr txBox="1"/>
          <p:nvPr/>
        </p:nvSpPr>
        <p:spPr>
          <a:xfrm>
            <a:off x="600299" y="1090102"/>
            <a:ext cx="39657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1.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Hardware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DAD59-9CCB-9785-80CA-246A1D3A81B5}"/>
              </a:ext>
            </a:extLst>
          </p:cNvPr>
          <p:cNvSpPr txBox="1"/>
          <p:nvPr/>
        </p:nvSpPr>
        <p:spPr>
          <a:xfrm>
            <a:off x="600299" y="1619804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2.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Software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D7E146-B053-4B7A-6304-488272F77AB6}"/>
              </a:ext>
            </a:extLst>
          </p:cNvPr>
          <p:cNvSpPr txBox="1"/>
          <p:nvPr/>
        </p:nvSpPr>
        <p:spPr>
          <a:xfrm>
            <a:off x="600299" y="3928729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</a:rPr>
              <a:t>3. </a:t>
            </a:r>
            <a:r>
              <a:rPr lang="en-US" sz="2200" b="1" dirty="0">
                <a:solidFill>
                  <a:srgbClr val="ECE5B4"/>
                </a:solidFill>
                <a:latin typeface="Anaheim"/>
              </a:rPr>
              <a:t>Connectivity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B4B5-B0B6-2C55-4090-2616BF3F3374}"/>
              </a:ext>
            </a:extLst>
          </p:cNvPr>
          <p:cNvSpPr txBox="1"/>
          <p:nvPr/>
        </p:nvSpPr>
        <p:spPr>
          <a:xfrm>
            <a:off x="783466" y="2116015"/>
            <a:ext cx="3402371" cy="156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System: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Windows, iOS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Apps: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Zoom, Office, Facebook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Utilities: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Antivirus, cleanup tools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AC2DE1C-BA39-ABDA-BB56-8C791A09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8126" flipH="1">
            <a:off x="12499172" y="1178330"/>
            <a:ext cx="2378765" cy="2574798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450202-A7BC-13C4-52B7-5939066B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7303">
            <a:off x="10237179" y="2798766"/>
            <a:ext cx="2595041" cy="178031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74E9C0F-0441-FDB8-F358-CC3A64D22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B57849"/>
              </a:clrFrom>
              <a:clrTo>
                <a:srgbClr val="B5784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6491">
            <a:off x="13307336" y="2878636"/>
            <a:ext cx="1174800" cy="660913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58BFB6-E57C-07F7-4A37-020CEF22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4939">
            <a:off x="12732069" y="3855913"/>
            <a:ext cx="1261393" cy="1007407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F0BD651-3EDA-15AD-F343-F4551B1B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5607">
            <a:off x="8027798" y="3189024"/>
            <a:ext cx="597963" cy="52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80763324-4B93-7F81-848B-6F3B00A3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77" y="4275947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CA8D2CD-1013-81A6-A4B9-75A15EE5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361">
            <a:off x="7957001" y="592359"/>
            <a:ext cx="1084501" cy="9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B5844A0-77EA-2EC3-46F8-0822B5B9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17" y="4033449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05718A1-D1CB-0234-6DAD-1A27A3107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28" y="879897"/>
            <a:ext cx="696625" cy="12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D8FF8F1-1D0E-73D1-DA24-22D69CE34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604" y="615115"/>
            <a:ext cx="1024442" cy="9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CA5DD9C-3866-6CEF-CCE9-15ACAF51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86" y="1628328"/>
            <a:ext cx="2462255" cy="288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2446EA3-B7F9-B6B2-CC25-B9E43E3D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23" y="5207963"/>
            <a:ext cx="1819582" cy="18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33F9926F-B7EC-C159-2F18-8784AA1E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23" y="5870432"/>
            <a:ext cx="2031508" cy="2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7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91518C97-52D7-C985-D2D3-E2F3CE8DE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97;p34">
            <a:extLst>
              <a:ext uri="{FF2B5EF4-FFF2-40B4-BE49-F238E27FC236}">
                <a16:creationId xmlns:a16="http://schemas.microsoft.com/office/drawing/2014/main" id="{2C4CEC52-8DC4-785C-AFC8-30981BDDFE85}"/>
              </a:ext>
            </a:extLst>
          </p:cNvPr>
          <p:cNvGrpSpPr>
            <a:grpSpLocks/>
          </p:cNvGrpSpPr>
          <p:nvPr/>
        </p:nvGrpSpPr>
        <p:grpSpPr>
          <a:xfrm>
            <a:off x="9394978" y="923654"/>
            <a:ext cx="2336400" cy="1392300"/>
            <a:chOff x="720000" y="1123025"/>
            <a:chExt cx="2336400" cy="1392300"/>
          </a:xfrm>
        </p:grpSpPr>
        <p:sp>
          <p:nvSpPr>
            <p:cNvPr id="38" name="Google Shape;1298;p34">
              <a:extLst>
                <a:ext uri="{FF2B5EF4-FFF2-40B4-BE49-F238E27FC236}">
                  <a16:creationId xmlns:a16="http://schemas.microsoft.com/office/drawing/2014/main" id="{D1C34848-3B24-AEF9-D0FE-C51274F7B3F9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9;p34">
              <a:extLst>
                <a:ext uri="{FF2B5EF4-FFF2-40B4-BE49-F238E27FC236}">
                  <a16:creationId xmlns:a16="http://schemas.microsoft.com/office/drawing/2014/main" id="{B1DCFE0E-B82B-0021-4E48-E0688852E112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00;p34">
              <a:extLst>
                <a:ext uri="{FF2B5EF4-FFF2-40B4-BE49-F238E27FC236}">
                  <a16:creationId xmlns:a16="http://schemas.microsoft.com/office/drawing/2014/main" id="{49A7644E-FCB1-D1C6-AD36-422F78A08E2E}"/>
                </a:ext>
              </a:extLst>
            </p:cNvPr>
            <p:cNvSpPr>
              <a:spLocks/>
            </p:cNvSpPr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01;p34">
              <a:extLst>
                <a:ext uri="{FF2B5EF4-FFF2-40B4-BE49-F238E27FC236}">
                  <a16:creationId xmlns:a16="http://schemas.microsoft.com/office/drawing/2014/main" id="{98348121-8F35-797F-DF83-10050C7E515C}"/>
                </a:ext>
              </a:extLst>
            </p:cNvPr>
            <p:cNvSpPr>
              <a:spLocks/>
            </p:cNvSpPr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02;p34">
              <a:extLst>
                <a:ext uri="{FF2B5EF4-FFF2-40B4-BE49-F238E27FC236}">
                  <a16:creationId xmlns:a16="http://schemas.microsoft.com/office/drawing/2014/main" id="{01C7E647-9519-B890-6E8E-2F721EE78C6B}"/>
                </a:ext>
              </a:extLst>
            </p:cNvPr>
            <p:cNvSpPr>
              <a:spLocks/>
            </p:cNvSpPr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16">
            <a:extLst>
              <a:ext uri="{FF2B5EF4-FFF2-40B4-BE49-F238E27FC236}">
                <a16:creationId xmlns:a16="http://schemas.microsoft.com/office/drawing/2014/main" id="{3D7A4941-0E9A-9711-C34E-BA99FCF69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6607" y="224914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EBDFF781-E374-EB8F-4CE1-8464CEF9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0257" y="2279637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C88B12C-1440-68F8-03EA-316C9FE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3719" y="2274835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FAFBC7B9-6967-2159-EB9C-071F8B525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133" y="331665"/>
            <a:ext cx="5895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3. </a:t>
            </a:r>
            <a:r>
              <a:rPr lang="en-US" sz="3200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sz="3200" dirty="0">
                <a:solidFill>
                  <a:srgbClr val="ECE5B4"/>
                </a:solidFill>
                <a:sym typeface="Anaheim"/>
              </a:rPr>
              <a:t> </a:t>
            </a:r>
            <a:endParaRPr sz="3200" dirty="0">
              <a:solidFill>
                <a:srgbClr val="ECE5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CC284-3780-2995-B86A-69C70A7DB8CD}"/>
              </a:ext>
            </a:extLst>
          </p:cNvPr>
          <p:cNvSpPr txBox="1"/>
          <p:nvPr/>
        </p:nvSpPr>
        <p:spPr>
          <a:xfrm>
            <a:off x="600299" y="1090102"/>
            <a:ext cx="39657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1.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Hardware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AAC78-60D5-A946-75AA-B53AE9E9A63F}"/>
              </a:ext>
            </a:extLst>
          </p:cNvPr>
          <p:cNvSpPr txBox="1"/>
          <p:nvPr/>
        </p:nvSpPr>
        <p:spPr>
          <a:xfrm>
            <a:off x="600299" y="1619804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2.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Software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D9260-F1FB-F959-15B9-11D5B3AAA7B1}"/>
              </a:ext>
            </a:extLst>
          </p:cNvPr>
          <p:cNvSpPr txBox="1"/>
          <p:nvPr/>
        </p:nvSpPr>
        <p:spPr>
          <a:xfrm>
            <a:off x="600299" y="2149506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</a:rPr>
              <a:t>3. </a:t>
            </a:r>
            <a:r>
              <a:rPr lang="en-US" sz="2200" b="1" dirty="0">
                <a:solidFill>
                  <a:srgbClr val="ECE5B4"/>
                </a:solidFill>
                <a:latin typeface="Anaheim"/>
              </a:rPr>
              <a:t>Connectivity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41F4FF-9F15-63A0-B2CC-300B345F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647" y="1167333"/>
            <a:ext cx="4289940" cy="3351515"/>
          </a:xfrm>
          <a:prstGeom prst="rect">
            <a:avLst/>
          </a:prstGeom>
          <a:noFill/>
          <a:ln w="38100">
            <a:solidFill>
              <a:srgbClr val="ECE5B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6F62CCB-09DB-DBAB-EF12-C5CD223C5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5607">
            <a:off x="14107126" y="4641398"/>
            <a:ext cx="597963" cy="52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2C649FF6-B883-1471-FFC5-F0ED5256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160028" y="5068427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C4A52CC4-60CC-C465-2470-602C2787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3516">
            <a:off x="12956797" y="4707255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07ECAD75-14DD-5A12-D601-F27A0EEC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656" y="-146016"/>
            <a:ext cx="696625" cy="12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0F70072B-493C-8154-8624-4DD8C7F5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28" y="-1095990"/>
            <a:ext cx="1024442" cy="9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9C07DD5A-925C-4B9B-CA8C-A4BCD148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01" y="1565089"/>
            <a:ext cx="2462255" cy="288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887CC56-6F13-2031-CF4F-1E8F625B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9311">
            <a:off x="12719180" y="-615271"/>
            <a:ext cx="1084501" cy="9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7E8CB-530D-110C-9553-9D6B1E59F77B}"/>
              </a:ext>
            </a:extLst>
          </p:cNvPr>
          <p:cNvSpPr txBox="1"/>
          <p:nvPr/>
        </p:nvSpPr>
        <p:spPr>
          <a:xfrm>
            <a:off x="882011" y="2679208"/>
            <a:ext cx="3402371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Wi-Fi, Bluetooth, USB, 5G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1B5B09-27B3-2B1F-E571-96D90AEE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36" y="1260120"/>
            <a:ext cx="1819582" cy="18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BB169BB-C538-3A71-D1A4-25D6F875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73" y="2780327"/>
            <a:ext cx="2031508" cy="2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354035A-0112-BCB3-A057-AA540ACF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9150" y="1687345"/>
            <a:ext cx="1553467" cy="15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1280978-7039-0AA1-E6E6-4EF3F376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758" y="176301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A3E36C8F-0CCF-9E98-B7D8-F6355F4A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5105" y="1901400"/>
            <a:ext cx="1105605" cy="11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8F9F35B2-DC20-B3C5-295B-344BFFD0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4699" y="1565089"/>
            <a:ext cx="1797981" cy="1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6D09221-632E-BEB5-9C68-47CD9E94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3335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F361F869-0D02-61E4-51EB-8339E6C6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3493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A8ED1108-C433-1F76-EABA-3EEF2E97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3592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F9098AAE-C470-B0B9-D11C-030B893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4348" y="311882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84C2C7A8-0D24-0907-A233-02124E15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586" y="3253347"/>
            <a:ext cx="1040868" cy="10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1A11591F-133D-3BB4-1F08-298B4B42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0059" y="3156374"/>
            <a:ext cx="1279913" cy="12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1295F2A5-353B-DB0D-89BA-C0254919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928" y="311882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7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368A1892-B0E3-1633-9481-266646A6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6">
            <a:extLst>
              <a:ext uri="{FF2B5EF4-FFF2-40B4-BE49-F238E27FC236}">
                <a16:creationId xmlns:a16="http://schemas.microsoft.com/office/drawing/2014/main" id="{B26BBFCF-69C9-907E-DE74-F6AA59BD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3335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0406C336-B855-479C-4A59-B78A6A67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3493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6307DE5B-0CD4-F834-118D-7AB5674BB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3592" y="362461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29723BDA-DC6B-F697-2868-96EBEF57E9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133" y="331665"/>
            <a:ext cx="5895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4. </a:t>
            </a:r>
            <a:r>
              <a:rPr lang="en-US" sz="3200" dirty="0">
                <a:solidFill>
                  <a:srgbClr val="ECE5B4"/>
                </a:solidFill>
              </a:rPr>
              <a:t>How Devices Work</a:t>
            </a:r>
            <a:endParaRPr sz="3200" dirty="0">
              <a:solidFill>
                <a:srgbClr val="ECE5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F9382-68F3-1395-AD2E-35368FA66684}"/>
              </a:ext>
            </a:extLst>
          </p:cNvPr>
          <p:cNvSpPr txBox="1"/>
          <p:nvPr/>
        </p:nvSpPr>
        <p:spPr>
          <a:xfrm>
            <a:off x="600299" y="1090102"/>
            <a:ext cx="39657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1.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Workflow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2FB33-82DE-0E04-C3B7-7CCE4291FD54}"/>
              </a:ext>
            </a:extLst>
          </p:cNvPr>
          <p:cNvSpPr txBox="1"/>
          <p:nvPr/>
        </p:nvSpPr>
        <p:spPr>
          <a:xfrm>
            <a:off x="600299" y="3118820"/>
            <a:ext cx="30649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2. </a:t>
            </a:r>
            <a:r>
              <a:rPr lang="en-US" sz="2200" b="1" dirty="0">
                <a:solidFill>
                  <a:srgbClr val="ECE5B4"/>
                </a:solidFill>
                <a:latin typeface="Anaheim"/>
              </a:rPr>
              <a:t>Real-Time Example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B55F85-127E-5F66-7309-09B46B9D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13" y="4905939"/>
            <a:ext cx="1819582" cy="18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CFEAF3-554B-2D0D-FB27-58C2E20E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50" y="6725521"/>
            <a:ext cx="2031508" cy="2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9693F-F308-7D6C-D702-6A345A6BB96F}"/>
              </a:ext>
            </a:extLst>
          </p:cNvPr>
          <p:cNvSpPr txBox="1"/>
          <p:nvPr/>
        </p:nvSpPr>
        <p:spPr>
          <a:xfrm>
            <a:off x="600299" y="15958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CE5B4"/>
                </a:solidFill>
                <a:latin typeface="Anaheim"/>
              </a:rPr>
              <a:t>Input → Processing → Storage → Output</a:t>
            </a:r>
            <a:br>
              <a:rPr lang="en-US" sz="1800" dirty="0">
                <a:solidFill>
                  <a:srgbClr val="ECE5B4"/>
                </a:solidFill>
                <a:latin typeface="Anaheim"/>
              </a:rPr>
            </a:br>
            <a:endParaRPr lang="en-US" sz="1800" dirty="0">
              <a:solidFill>
                <a:srgbClr val="ECE5B4"/>
              </a:solidFill>
              <a:latin typeface="Anaheim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A243738-489F-7235-493B-95376257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8" y="1795014"/>
            <a:ext cx="1553467" cy="15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C7C774A-751D-EFE8-9FAE-69550BFC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095" y="187068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0DC3B93-567C-4165-5597-BFA9D6F4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66" y="2013215"/>
            <a:ext cx="1105605" cy="11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1796762-CB9D-9A10-C66D-1AC738278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80" y="1672759"/>
            <a:ext cx="1797981" cy="1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5B87FD9-EBC9-C0B5-83E2-F8EC2FA4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65" y="2328783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4CE4F251-D60D-AB28-EEE7-DF98604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8" y="2317132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0DC516B0-38DB-5EF3-B33B-A6E6CD5F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74" y="2328783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C31D999B-F51C-B845-D8DC-BDF72A22A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4348" y="311882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6997DA33-7D6C-6EAA-99CE-368B6003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586" y="3253347"/>
            <a:ext cx="1040868" cy="10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3987676B-0875-097A-4427-17AF3599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0059" y="3156374"/>
            <a:ext cx="1279913" cy="12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E05B8B94-3322-612A-243E-CD3FCEA8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928" y="311882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6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3A5A760F-029B-126B-9010-88733B7A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66B6EA28-FB17-068D-E391-A0FFF1910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133" y="331665"/>
            <a:ext cx="5895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4. </a:t>
            </a:r>
            <a:r>
              <a:rPr lang="en-US" sz="3200" dirty="0">
                <a:solidFill>
                  <a:srgbClr val="ECE5B4"/>
                </a:solidFill>
              </a:rPr>
              <a:t>How Devices Work</a:t>
            </a:r>
            <a:endParaRPr sz="3200" dirty="0">
              <a:solidFill>
                <a:srgbClr val="ECE5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7BFD-63CD-3A88-6D9C-529003C1BFAA}"/>
              </a:ext>
            </a:extLst>
          </p:cNvPr>
          <p:cNvSpPr txBox="1"/>
          <p:nvPr/>
        </p:nvSpPr>
        <p:spPr>
          <a:xfrm>
            <a:off x="600299" y="1090102"/>
            <a:ext cx="39657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1.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Workflow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B23CD-DDAE-DED3-BDF3-B94FA4FAABB6}"/>
              </a:ext>
            </a:extLst>
          </p:cNvPr>
          <p:cNvSpPr txBox="1"/>
          <p:nvPr/>
        </p:nvSpPr>
        <p:spPr>
          <a:xfrm>
            <a:off x="600299" y="2101687"/>
            <a:ext cx="30649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2. </a:t>
            </a:r>
            <a:r>
              <a:rPr lang="en-US" sz="2200" b="1" dirty="0">
                <a:solidFill>
                  <a:srgbClr val="ECE5B4"/>
                </a:solidFill>
                <a:latin typeface="Anaheim"/>
              </a:rPr>
              <a:t>Real-Time Example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70EB-F5AA-8F55-E308-8A392174F4C5}"/>
              </a:ext>
            </a:extLst>
          </p:cNvPr>
          <p:cNvSpPr txBox="1"/>
          <p:nvPr/>
        </p:nvSpPr>
        <p:spPr>
          <a:xfrm>
            <a:off x="600299" y="15958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CE5B4"/>
                </a:solidFill>
                <a:latin typeface="Anaheim"/>
              </a:rPr>
              <a:t>Input → Processing → Storage → Output</a:t>
            </a:r>
            <a:br>
              <a:rPr lang="en-US" sz="1800" dirty="0">
                <a:solidFill>
                  <a:srgbClr val="ECE5B4"/>
                </a:solidFill>
                <a:latin typeface="Anaheim"/>
              </a:rPr>
            </a:br>
            <a:endParaRPr lang="en-US" sz="1800" dirty="0">
              <a:solidFill>
                <a:srgbClr val="ECE5B4"/>
              </a:solidFill>
              <a:latin typeface="Anaheim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F1973E61-AAAE-FAA2-1194-0F894CD8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86" y="2317131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D9C437C3-0D93-1392-DCFD-BC03DBA8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31" y="2317131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CB640CA2-1234-97CC-53C1-146FB0A0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164" y="2302167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7AB003-7E37-4696-887E-16B181F2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51" y="1780796"/>
            <a:ext cx="1553467" cy="15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2BACAAD-9E73-7DB2-D541-C214F0BA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687" y="185646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01CB21F4-B633-E3BC-ECE5-DEF7475C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632" y="2028179"/>
            <a:ext cx="1105605" cy="11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B18C08CB-CCF0-5221-33B0-E96F1A39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691" y="1667026"/>
            <a:ext cx="1797981" cy="1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A7788224-2EE4-99E1-9A85-D334CC17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" y="3124071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5F62B-272B-ECBF-ED99-B46CDA7ED8A6}"/>
              </a:ext>
            </a:extLst>
          </p:cNvPr>
          <p:cNvSpPr txBox="1"/>
          <p:nvPr/>
        </p:nvSpPr>
        <p:spPr>
          <a:xfrm>
            <a:off x="614324" y="2669034"/>
            <a:ext cx="654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CE5B4"/>
                </a:solidFill>
                <a:latin typeface="Anaheim"/>
              </a:rPr>
              <a:t>Sending email = Typing → Encryption → Cloud → Delivery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E07D0A-A700-1598-6D30-62D7C4D9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1" y="3258598"/>
            <a:ext cx="1040868" cy="10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2B4B93C-89BD-611D-F8BE-8268818C0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88" y="3161625"/>
            <a:ext cx="1279913" cy="12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2D63A2F-5E3E-D7D9-F6C5-0F0D666A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719" y="3124071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C60BB3B9-DBC8-FFBE-9A3C-BF2ADB6C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36" y="3629863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8B97E325-78BC-F54E-98B7-94BB504D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63" y="3629863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3A9D67CF-22B3-1617-C89A-2153E11C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03" y="3629863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Rectangle: Rounded Corners 4113">
            <a:extLst>
              <a:ext uri="{FF2B5EF4-FFF2-40B4-BE49-F238E27FC236}">
                <a16:creationId xmlns:a16="http://schemas.microsoft.com/office/drawing/2014/main" id="{87F8E052-4A35-4FF2-C7C4-A27EC11F29F9}"/>
              </a:ext>
            </a:extLst>
          </p:cNvPr>
          <p:cNvSpPr/>
          <p:nvPr/>
        </p:nvSpPr>
        <p:spPr>
          <a:xfrm>
            <a:off x="959991" y="-3150184"/>
            <a:ext cx="314826" cy="307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FE9D1C7F-AC45-02CF-6F3A-5419625EFCDB}"/>
              </a:ext>
            </a:extLst>
          </p:cNvPr>
          <p:cNvSpPr/>
          <p:nvPr/>
        </p:nvSpPr>
        <p:spPr>
          <a:xfrm>
            <a:off x="2108917" y="-3177481"/>
            <a:ext cx="322585" cy="33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6" name="Google Shape;1297;p34">
            <a:extLst>
              <a:ext uri="{FF2B5EF4-FFF2-40B4-BE49-F238E27FC236}">
                <a16:creationId xmlns:a16="http://schemas.microsoft.com/office/drawing/2014/main" id="{8B779F46-2612-3064-D07C-4C96B2F7DF39}"/>
              </a:ext>
            </a:extLst>
          </p:cNvPr>
          <p:cNvGrpSpPr/>
          <p:nvPr/>
        </p:nvGrpSpPr>
        <p:grpSpPr>
          <a:xfrm>
            <a:off x="207903" y="-4350660"/>
            <a:ext cx="3135342" cy="1786860"/>
            <a:chOff x="720000" y="1123025"/>
            <a:chExt cx="2336400" cy="1392300"/>
          </a:xfrm>
        </p:grpSpPr>
        <p:sp>
          <p:nvSpPr>
            <p:cNvPr id="4117" name="Google Shape;1298;p34">
              <a:extLst>
                <a:ext uri="{FF2B5EF4-FFF2-40B4-BE49-F238E27FC236}">
                  <a16:creationId xmlns:a16="http://schemas.microsoft.com/office/drawing/2014/main" id="{CE692F4E-D22D-7FEE-9BB7-3F96093B576B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1299;p34">
              <a:extLst>
                <a:ext uri="{FF2B5EF4-FFF2-40B4-BE49-F238E27FC236}">
                  <a16:creationId xmlns:a16="http://schemas.microsoft.com/office/drawing/2014/main" id="{734F170D-41C3-79E7-1C41-3157C22BF2A9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1300;p34">
              <a:extLst>
                <a:ext uri="{FF2B5EF4-FFF2-40B4-BE49-F238E27FC236}">
                  <a16:creationId xmlns:a16="http://schemas.microsoft.com/office/drawing/2014/main" id="{330A3910-CDED-9854-039B-94A08350AB7A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1301;p34">
              <a:extLst>
                <a:ext uri="{FF2B5EF4-FFF2-40B4-BE49-F238E27FC236}">
                  <a16:creationId xmlns:a16="http://schemas.microsoft.com/office/drawing/2014/main" id="{B3A69ED5-64C2-9958-5456-CC4BAD31FFC5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1302;p34">
              <a:extLst>
                <a:ext uri="{FF2B5EF4-FFF2-40B4-BE49-F238E27FC236}">
                  <a16:creationId xmlns:a16="http://schemas.microsoft.com/office/drawing/2014/main" id="{76697062-87ED-CB25-4D88-7E0124FAEAC9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2" name="Picture 2">
            <a:extLst>
              <a:ext uri="{FF2B5EF4-FFF2-40B4-BE49-F238E27FC236}">
                <a16:creationId xmlns:a16="http://schemas.microsoft.com/office/drawing/2014/main" id="{A0EC443B-E957-7A18-3BF9-98C34C43B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95" y="-3286891"/>
            <a:ext cx="1102748" cy="5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4">
            <a:extLst>
              <a:ext uri="{FF2B5EF4-FFF2-40B4-BE49-F238E27FC236}">
                <a16:creationId xmlns:a16="http://schemas.microsoft.com/office/drawing/2014/main" id="{5C907155-A6F6-B86F-2A05-B4AA69DB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2" y="-3216620"/>
            <a:ext cx="450930" cy="45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TextBox 4123">
            <a:extLst>
              <a:ext uri="{FF2B5EF4-FFF2-40B4-BE49-F238E27FC236}">
                <a16:creationId xmlns:a16="http://schemas.microsoft.com/office/drawing/2014/main" id="{E8B9AB98-B95A-EB7B-B2B5-C18E266651D2}"/>
              </a:ext>
            </a:extLst>
          </p:cNvPr>
          <p:cNvSpPr txBox="1"/>
          <p:nvPr/>
        </p:nvSpPr>
        <p:spPr>
          <a:xfrm>
            <a:off x="1124394" y="-4065739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Education</a:t>
            </a:r>
            <a:endParaRPr lang="en-US" sz="1800" dirty="0"/>
          </a:p>
        </p:txBody>
      </p:sp>
      <p:sp>
        <p:nvSpPr>
          <p:cNvPr id="4125" name="TextBox 4124">
            <a:extLst>
              <a:ext uri="{FF2B5EF4-FFF2-40B4-BE49-F238E27FC236}">
                <a16:creationId xmlns:a16="http://schemas.microsoft.com/office/drawing/2014/main" id="{BF1AEE7C-C240-C9C4-0F8F-DD0CF70A4CCB}"/>
              </a:ext>
            </a:extLst>
          </p:cNvPr>
          <p:cNvSpPr txBox="1"/>
          <p:nvPr/>
        </p:nvSpPr>
        <p:spPr>
          <a:xfrm>
            <a:off x="442490" y="-3727082"/>
            <a:ext cx="2666167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E-learning, digital notes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sp>
        <p:nvSpPr>
          <p:cNvPr id="4126" name="Rectangle 4125">
            <a:extLst>
              <a:ext uri="{FF2B5EF4-FFF2-40B4-BE49-F238E27FC236}">
                <a16:creationId xmlns:a16="http://schemas.microsoft.com/office/drawing/2014/main" id="{CF9C1441-C7EE-0C07-D566-BA8871FF6AFD}"/>
              </a:ext>
            </a:extLst>
          </p:cNvPr>
          <p:cNvSpPr/>
          <p:nvPr/>
        </p:nvSpPr>
        <p:spPr>
          <a:xfrm>
            <a:off x="6455876" y="-1652719"/>
            <a:ext cx="356177" cy="317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27" name="Google Shape;1297;p34">
            <a:extLst>
              <a:ext uri="{FF2B5EF4-FFF2-40B4-BE49-F238E27FC236}">
                <a16:creationId xmlns:a16="http://schemas.microsoft.com/office/drawing/2014/main" id="{C3D5E1BA-9FA4-EB72-7F72-F9AA5ADD9C64}"/>
              </a:ext>
            </a:extLst>
          </p:cNvPr>
          <p:cNvGrpSpPr/>
          <p:nvPr/>
        </p:nvGrpSpPr>
        <p:grpSpPr>
          <a:xfrm>
            <a:off x="5795330" y="-4348738"/>
            <a:ext cx="3135342" cy="1786860"/>
            <a:chOff x="720000" y="1123025"/>
            <a:chExt cx="2336400" cy="1392300"/>
          </a:xfrm>
        </p:grpSpPr>
        <p:sp>
          <p:nvSpPr>
            <p:cNvPr id="4128" name="Google Shape;1298;p34">
              <a:extLst>
                <a:ext uri="{FF2B5EF4-FFF2-40B4-BE49-F238E27FC236}">
                  <a16:creationId xmlns:a16="http://schemas.microsoft.com/office/drawing/2014/main" id="{DE905F70-E420-C2FD-3362-1BC3E46CFF0F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1299;p34">
              <a:extLst>
                <a:ext uri="{FF2B5EF4-FFF2-40B4-BE49-F238E27FC236}">
                  <a16:creationId xmlns:a16="http://schemas.microsoft.com/office/drawing/2014/main" id="{9AAF2B81-0854-2B8C-382F-53D9CE48DE39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1300;p34">
              <a:extLst>
                <a:ext uri="{FF2B5EF4-FFF2-40B4-BE49-F238E27FC236}">
                  <a16:creationId xmlns:a16="http://schemas.microsoft.com/office/drawing/2014/main" id="{F8AF16C5-07B2-956E-39F7-011EF32EED01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1301;p34">
              <a:extLst>
                <a:ext uri="{FF2B5EF4-FFF2-40B4-BE49-F238E27FC236}">
                  <a16:creationId xmlns:a16="http://schemas.microsoft.com/office/drawing/2014/main" id="{A8E32BC6-1184-2E94-F501-BD57027CFD16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1302;p34">
              <a:extLst>
                <a:ext uri="{FF2B5EF4-FFF2-40B4-BE49-F238E27FC236}">
                  <a16:creationId xmlns:a16="http://schemas.microsoft.com/office/drawing/2014/main" id="{5B245EAB-965D-C4CC-044F-D4A5680724CB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roup 4132">
            <a:extLst>
              <a:ext uri="{FF2B5EF4-FFF2-40B4-BE49-F238E27FC236}">
                <a16:creationId xmlns:a16="http://schemas.microsoft.com/office/drawing/2014/main" id="{CDDEF791-F9B9-3996-8352-C210231203B9}"/>
              </a:ext>
            </a:extLst>
          </p:cNvPr>
          <p:cNvGrpSpPr/>
          <p:nvPr/>
        </p:nvGrpSpPr>
        <p:grpSpPr>
          <a:xfrm>
            <a:off x="3002886" y="-5794359"/>
            <a:ext cx="3135343" cy="2584645"/>
            <a:chOff x="2953428" y="1860541"/>
            <a:chExt cx="3135343" cy="2584645"/>
          </a:xfrm>
        </p:grpSpPr>
        <p:sp>
          <p:nvSpPr>
            <p:cNvPr id="4134" name="Google Shape;1298;p34">
              <a:extLst>
                <a:ext uri="{FF2B5EF4-FFF2-40B4-BE49-F238E27FC236}">
                  <a16:creationId xmlns:a16="http://schemas.microsoft.com/office/drawing/2014/main" id="{D75FA28D-DB93-6D51-A407-91E5807AB58B}"/>
                </a:ext>
              </a:extLst>
            </p:cNvPr>
            <p:cNvSpPr/>
            <p:nvPr/>
          </p:nvSpPr>
          <p:spPr>
            <a:xfrm>
              <a:off x="2953428" y="3652404"/>
              <a:ext cx="3135342" cy="792782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5" name="Google Shape;1297;p34">
              <a:extLst>
                <a:ext uri="{FF2B5EF4-FFF2-40B4-BE49-F238E27FC236}">
                  <a16:creationId xmlns:a16="http://schemas.microsoft.com/office/drawing/2014/main" id="{A5E2F61D-A148-B4B4-AADA-B8BD0B9EA524}"/>
                </a:ext>
              </a:extLst>
            </p:cNvPr>
            <p:cNvGrpSpPr/>
            <p:nvPr/>
          </p:nvGrpSpPr>
          <p:grpSpPr>
            <a:xfrm>
              <a:off x="2953429" y="1860541"/>
              <a:ext cx="3135342" cy="1786860"/>
              <a:chOff x="720000" y="1123025"/>
              <a:chExt cx="2336400" cy="1392300"/>
            </a:xfrm>
          </p:grpSpPr>
          <p:sp>
            <p:nvSpPr>
              <p:cNvPr id="4136" name="Google Shape;1298;p34">
                <a:extLst>
                  <a:ext uri="{FF2B5EF4-FFF2-40B4-BE49-F238E27FC236}">
                    <a16:creationId xmlns:a16="http://schemas.microsoft.com/office/drawing/2014/main" id="{5F4D3D14-0D47-C1E7-E6AA-8D7DACF6372B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13923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1299;p34">
                <a:extLst>
                  <a:ext uri="{FF2B5EF4-FFF2-40B4-BE49-F238E27FC236}">
                    <a16:creationId xmlns:a16="http://schemas.microsoft.com/office/drawing/2014/main" id="{28272BFC-D67A-4783-054E-0D784578A94F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218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1300;p34">
                <a:extLst>
                  <a:ext uri="{FF2B5EF4-FFF2-40B4-BE49-F238E27FC236}">
                    <a16:creationId xmlns:a16="http://schemas.microsoft.com/office/drawing/2014/main" id="{3F269674-7724-971C-0886-78FC8242C58C}"/>
                  </a:ext>
                </a:extLst>
              </p:cNvPr>
              <p:cNvSpPr/>
              <p:nvPr/>
            </p:nvSpPr>
            <p:spPr>
              <a:xfrm>
                <a:off x="8344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1301;p34">
                <a:extLst>
                  <a:ext uri="{FF2B5EF4-FFF2-40B4-BE49-F238E27FC236}">
                    <a16:creationId xmlns:a16="http://schemas.microsoft.com/office/drawing/2014/main" id="{C79E36BE-B843-47FE-0E25-1FC8C1317481}"/>
                  </a:ext>
                </a:extLst>
              </p:cNvPr>
              <p:cNvSpPr/>
              <p:nvPr/>
            </p:nvSpPr>
            <p:spPr>
              <a:xfrm>
                <a:off x="101787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1302;p34">
                <a:extLst>
                  <a:ext uri="{FF2B5EF4-FFF2-40B4-BE49-F238E27FC236}">
                    <a16:creationId xmlns:a16="http://schemas.microsoft.com/office/drawing/2014/main" id="{7BDCD900-952C-7456-485A-313F39EB3B22}"/>
                  </a:ext>
                </a:extLst>
              </p:cNvPr>
              <p:cNvSpPr/>
              <p:nvPr/>
            </p:nvSpPr>
            <p:spPr>
              <a:xfrm>
                <a:off x="12013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1" name="Google Shape;1297;p34">
            <a:extLst>
              <a:ext uri="{FF2B5EF4-FFF2-40B4-BE49-F238E27FC236}">
                <a16:creationId xmlns:a16="http://schemas.microsoft.com/office/drawing/2014/main" id="{0F199E23-C659-DF50-79C2-98B67CF45E63}"/>
              </a:ext>
            </a:extLst>
          </p:cNvPr>
          <p:cNvGrpSpPr/>
          <p:nvPr/>
        </p:nvGrpSpPr>
        <p:grpSpPr>
          <a:xfrm>
            <a:off x="5784145" y="-2818171"/>
            <a:ext cx="3135342" cy="1786860"/>
            <a:chOff x="720000" y="1123025"/>
            <a:chExt cx="2336400" cy="1392300"/>
          </a:xfrm>
        </p:grpSpPr>
        <p:sp>
          <p:nvSpPr>
            <p:cNvPr id="4142" name="Google Shape;1298;p34">
              <a:extLst>
                <a:ext uri="{FF2B5EF4-FFF2-40B4-BE49-F238E27FC236}">
                  <a16:creationId xmlns:a16="http://schemas.microsoft.com/office/drawing/2014/main" id="{57778DCE-F346-12DD-20FD-79B8A46C4B5F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1299;p34">
              <a:extLst>
                <a:ext uri="{FF2B5EF4-FFF2-40B4-BE49-F238E27FC236}">
                  <a16:creationId xmlns:a16="http://schemas.microsoft.com/office/drawing/2014/main" id="{A06BB648-642F-CFE5-DE3B-B5EE43996FBE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1300;p34">
              <a:extLst>
                <a:ext uri="{FF2B5EF4-FFF2-40B4-BE49-F238E27FC236}">
                  <a16:creationId xmlns:a16="http://schemas.microsoft.com/office/drawing/2014/main" id="{BA03AECB-8535-3211-1333-52AAE894ACE6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1301;p34">
              <a:extLst>
                <a:ext uri="{FF2B5EF4-FFF2-40B4-BE49-F238E27FC236}">
                  <a16:creationId xmlns:a16="http://schemas.microsoft.com/office/drawing/2014/main" id="{BEB76C3B-D698-9246-DF84-1D4593F5CECC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1302;p34">
              <a:extLst>
                <a:ext uri="{FF2B5EF4-FFF2-40B4-BE49-F238E27FC236}">
                  <a16:creationId xmlns:a16="http://schemas.microsoft.com/office/drawing/2014/main" id="{608D402F-0B95-E946-BE39-D7614110A0E5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Google Shape;1297;p34">
            <a:extLst>
              <a:ext uri="{FF2B5EF4-FFF2-40B4-BE49-F238E27FC236}">
                <a16:creationId xmlns:a16="http://schemas.microsoft.com/office/drawing/2014/main" id="{2A80329C-AC8C-CD2E-7F35-E6087252BB18}"/>
              </a:ext>
            </a:extLst>
          </p:cNvPr>
          <p:cNvGrpSpPr/>
          <p:nvPr/>
        </p:nvGrpSpPr>
        <p:grpSpPr>
          <a:xfrm>
            <a:off x="199355" y="-2911347"/>
            <a:ext cx="3135342" cy="1786860"/>
            <a:chOff x="720000" y="1123025"/>
            <a:chExt cx="2336400" cy="1392300"/>
          </a:xfrm>
        </p:grpSpPr>
        <p:sp>
          <p:nvSpPr>
            <p:cNvPr id="4148" name="Google Shape;1298;p34">
              <a:extLst>
                <a:ext uri="{FF2B5EF4-FFF2-40B4-BE49-F238E27FC236}">
                  <a16:creationId xmlns:a16="http://schemas.microsoft.com/office/drawing/2014/main" id="{196C10B2-9C54-A36C-2403-039846E0CBA9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1299;p34">
              <a:extLst>
                <a:ext uri="{FF2B5EF4-FFF2-40B4-BE49-F238E27FC236}">
                  <a16:creationId xmlns:a16="http://schemas.microsoft.com/office/drawing/2014/main" id="{B5FCA50B-A6C1-7366-0836-CDDF0D3D466A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1300;p34">
              <a:extLst>
                <a:ext uri="{FF2B5EF4-FFF2-40B4-BE49-F238E27FC236}">
                  <a16:creationId xmlns:a16="http://schemas.microsoft.com/office/drawing/2014/main" id="{B73A3831-FA0D-6D8F-7269-1E1C7F43BE01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1301;p34">
              <a:extLst>
                <a:ext uri="{FF2B5EF4-FFF2-40B4-BE49-F238E27FC236}">
                  <a16:creationId xmlns:a16="http://schemas.microsoft.com/office/drawing/2014/main" id="{FDED7760-241A-7AA4-0EAB-E9DEAEC6E7E9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1302;p34">
              <a:extLst>
                <a:ext uri="{FF2B5EF4-FFF2-40B4-BE49-F238E27FC236}">
                  <a16:creationId xmlns:a16="http://schemas.microsoft.com/office/drawing/2014/main" id="{CAF45299-DB7D-906D-8494-35FD8B0E917D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53" name="Picture 6">
            <a:extLst>
              <a:ext uri="{FF2B5EF4-FFF2-40B4-BE49-F238E27FC236}">
                <a16:creationId xmlns:a16="http://schemas.microsoft.com/office/drawing/2014/main" id="{796BD641-F3BF-F424-F359-C480102C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4" y="-1953998"/>
            <a:ext cx="1032971" cy="77513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8">
            <a:extLst>
              <a:ext uri="{FF2B5EF4-FFF2-40B4-BE49-F238E27FC236}">
                <a16:creationId xmlns:a16="http://schemas.microsoft.com/office/drawing/2014/main" id="{332B1D8B-701C-A08D-1A29-362EFDFF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27" y="-1879676"/>
            <a:ext cx="554005" cy="69177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5" name="Picture 10">
            <a:extLst>
              <a:ext uri="{FF2B5EF4-FFF2-40B4-BE49-F238E27FC236}">
                <a16:creationId xmlns:a16="http://schemas.microsoft.com/office/drawing/2014/main" id="{16C7054F-03C2-16FD-6D68-C1CCD1C9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03" y="-3531872"/>
            <a:ext cx="1135245" cy="11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6" name="TextBox 4155">
            <a:extLst>
              <a:ext uri="{FF2B5EF4-FFF2-40B4-BE49-F238E27FC236}">
                <a16:creationId xmlns:a16="http://schemas.microsoft.com/office/drawing/2014/main" id="{BBBC662F-A407-E58D-FD84-31F6D924A8FD}"/>
              </a:ext>
            </a:extLst>
          </p:cNvPr>
          <p:cNvSpPr txBox="1"/>
          <p:nvPr/>
        </p:nvSpPr>
        <p:spPr>
          <a:xfrm>
            <a:off x="1040459" y="-2562541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Healthcare</a:t>
            </a:r>
            <a:endParaRPr lang="en-US" sz="1800" dirty="0"/>
          </a:p>
        </p:txBody>
      </p:sp>
      <p:sp>
        <p:nvSpPr>
          <p:cNvPr id="4157" name="TextBox 4156">
            <a:extLst>
              <a:ext uri="{FF2B5EF4-FFF2-40B4-BE49-F238E27FC236}">
                <a16:creationId xmlns:a16="http://schemas.microsoft.com/office/drawing/2014/main" id="{0117660D-BC0C-EDAA-8D49-5BEF0FD6CB33}"/>
              </a:ext>
            </a:extLst>
          </p:cNvPr>
          <p:cNvSpPr txBox="1"/>
          <p:nvPr/>
        </p:nvSpPr>
        <p:spPr>
          <a:xfrm>
            <a:off x="210642" y="-2262357"/>
            <a:ext cx="3374061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MRI, telemedicine, wearables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,…</a:t>
            </a:r>
          </a:p>
        </p:txBody>
      </p:sp>
      <p:sp>
        <p:nvSpPr>
          <p:cNvPr id="4158" name="TextBox 4157">
            <a:extLst>
              <a:ext uri="{FF2B5EF4-FFF2-40B4-BE49-F238E27FC236}">
                <a16:creationId xmlns:a16="http://schemas.microsoft.com/office/drawing/2014/main" id="{B3D554E5-8C3D-171B-F7AF-3B69A8FE637B}"/>
              </a:ext>
            </a:extLst>
          </p:cNvPr>
          <p:cNvSpPr txBox="1"/>
          <p:nvPr/>
        </p:nvSpPr>
        <p:spPr>
          <a:xfrm>
            <a:off x="6821984" y="-4053931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Business</a:t>
            </a:r>
            <a:endParaRPr lang="en-US" sz="1800" dirty="0"/>
          </a:p>
        </p:txBody>
      </p:sp>
      <p:sp>
        <p:nvSpPr>
          <p:cNvPr id="4159" name="TextBox 4158">
            <a:extLst>
              <a:ext uri="{FF2B5EF4-FFF2-40B4-BE49-F238E27FC236}">
                <a16:creationId xmlns:a16="http://schemas.microsoft.com/office/drawing/2014/main" id="{A1E5358D-8F13-9E46-34E8-CD13482555AE}"/>
              </a:ext>
            </a:extLst>
          </p:cNvPr>
          <p:cNvSpPr txBox="1"/>
          <p:nvPr/>
        </p:nvSpPr>
        <p:spPr>
          <a:xfrm>
            <a:off x="5930024" y="-3732204"/>
            <a:ext cx="2961624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Cloud work, inventory systems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5120" name="Picture 14">
            <a:extLst>
              <a:ext uri="{FF2B5EF4-FFF2-40B4-BE49-F238E27FC236}">
                <a16:creationId xmlns:a16="http://schemas.microsoft.com/office/drawing/2014/main" id="{6DAB7EA4-C064-E94F-61F4-EE3567C7D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21" y="-3468944"/>
            <a:ext cx="1254724" cy="9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TextBox 5120">
            <a:extLst>
              <a:ext uri="{FF2B5EF4-FFF2-40B4-BE49-F238E27FC236}">
                <a16:creationId xmlns:a16="http://schemas.microsoft.com/office/drawing/2014/main" id="{323BDAB4-369E-0DED-6321-C9A19B398B72}"/>
              </a:ext>
            </a:extLst>
          </p:cNvPr>
          <p:cNvSpPr txBox="1"/>
          <p:nvPr/>
        </p:nvSpPr>
        <p:spPr>
          <a:xfrm>
            <a:off x="3845365" y="-5466703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ECE5B4"/>
                </a:solidFill>
                <a:latin typeface="Anaheim"/>
              </a:rPr>
              <a:t>Family Use</a:t>
            </a:r>
            <a:endParaRPr lang="en-US" sz="1800" dirty="0"/>
          </a:p>
        </p:txBody>
      </p:sp>
      <p:sp>
        <p:nvSpPr>
          <p:cNvPr id="5122" name="TextBox 5121">
            <a:extLst>
              <a:ext uri="{FF2B5EF4-FFF2-40B4-BE49-F238E27FC236}">
                <a16:creationId xmlns:a16="http://schemas.microsoft.com/office/drawing/2014/main" id="{C5FA8CCA-8490-AA63-2FF3-06EB7CCCEBAB}"/>
              </a:ext>
            </a:extLst>
          </p:cNvPr>
          <p:cNvSpPr txBox="1"/>
          <p:nvPr/>
        </p:nvSpPr>
        <p:spPr>
          <a:xfrm>
            <a:off x="2936598" y="-5169209"/>
            <a:ext cx="3271677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Smart homes, security, reminders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5123" name="Picture 16">
            <a:extLst>
              <a:ext uri="{FF2B5EF4-FFF2-40B4-BE49-F238E27FC236}">
                <a16:creationId xmlns:a16="http://schemas.microsoft.com/office/drawing/2014/main" id="{15F6396E-EF12-8FAD-EF66-30D93735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56" y="-1920733"/>
            <a:ext cx="951735" cy="9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5" name="TextBox 5124">
            <a:extLst>
              <a:ext uri="{FF2B5EF4-FFF2-40B4-BE49-F238E27FC236}">
                <a16:creationId xmlns:a16="http://schemas.microsoft.com/office/drawing/2014/main" id="{217A4A14-52CF-35EA-89CD-47B458FE1C03}"/>
              </a:ext>
            </a:extLst>
          </p:cNvPr>
          <p:cNvSpPr txBox="1"/>
          <p:nvPr/>
        </p:nvSpPr>
        <p:spPr>
          <a:xfrm>
            <a:off x="6631729" y="-2469313"/>
            <a:ext cx="167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Entertainment</a:t>
            </a:r>
            <a:endParaRPr lang="en-US" sz="1800" dirty="0"/>
          </a:p>
        </p:txBody>
      </p:sp>
      <p:sp>
        <p:nvSpPr>
          <p:cNvPr id="5127" name="TextBox 5126">
            <a:extLst>
              <a:ext uri="{FF2B5EF4-FFF2-40B4-BE49-F238E27FC236}">
                <a16:creationId xmlns:a16="http://schemas.microsoft.com/office/drawing/2014/main" id="{91259DA2-E6DF-E4D1-F121-FC343FD99921}"/>
              </a:ext>
            </a:extLst>
          </p:cNvPr>
          <p:cNvSpPr txBox="1"/>
          <p:nvPr/>
        </p:nvSpPr>
        <p:spPr>
          <a:xfrm>
            <a:off x="5855562" y="-2201637"/>
            <a:ext cx="327182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Streaming, VR, gaming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5128" name="Picture 18">
            <a:extLst>
              <a:ext uri="{FF2B5EF4-FFF2-40B4-BE49-F238E27FC236}">
                <a16:creationId xmlns:a16="http://schemas.microsoft.com/office/drawing/2014/main" id="{5F7F67DF-8859-1F06-BB89-1522C1C9D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90" y="-1793035"/>
            <a:ext cx="1537283" cy="6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20">
            <a:extLst>
              <a:ext uri="{FF2B5EF4-FFF2-40B4-BE49-F238E27FC236}">
                <a16:creationId xmlns:a16="http://schemas.microsoft.com/office/drawing/2014/main" id="{EF91665B-F286-0292-E369-29E4AABE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67" y="-1941599"/>
            <a:ext cx="985852" cy="9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22">
            <a:extLst>
              <a:ext uri="{FF2B5EF4-FFF2-40B4-BE49-F238E27FC236}">
                <a16:creationId xmlns:a16="http://schemas.microsoft.com/office/drawing/2014/main" id="{A26C1E0D-209B-BF28-F46C-F854C40F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461" y="-4555891"/>
            <a:ext cx="1288388" cy="12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24">
            <a:extLst>
              <a:ext uri="{FF2B5EF4-FFF2-40B4-BE49-F238E27FC236}">
                <a16:creationId xmlns:a16="http://schemas.microsoft.com/office/drawing/2014/main" id="{4280C023-7AC0-536C-C9E8-9420A8446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66" y="-4631455"/>
            <a:ext cx="1678952" cy="12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77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08E1B7E6-65E6-06BF-11E0-804F68C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8" name="Rectangle: Rounded Corners 7217">
            <a:extLst>
              <a:ext uri="{FF2B5EF4-FFF2-40B4-BE49-F238E27FC236}">
                <a16:creationId xmlns:a16="http://schemas.microsoft.com/office/drawing/2014/main" id="{63C34581-E514-6375-7858-003582D7F550}"/>
              </a:ext>
            </a:extLst>
          </p:cNvPr>
          <p:cNvSpPr/>
          <p:nvPr/>
        </p:nvSpPr>
        <p:spPr>
          <a:xfrm>
            <a:off x="959991" y="2335225"/>
            <a:ext cx="314826" cy="307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7" name="Rectangle 7216">
            <a:extLst>
              <a:ext uri="{FF2B5EF4-FFF2-40B4-BE49-F238E27FC236}">
                <a16:creationId xmlns:a16="http://schemas.microsoft.com/office/drawing/2014/main" id="{A8D7485F-8F0D-4628-005F-F29DC21F8922}"/>
              </a:ext>
            </a:extLst>
          </p:cNvPr>
          <p:cNvSpPr/>
          <p:nvPr/>
        </p:nvSpPr>
        <p:spPr>
          <a:xfrm>
            <a:off x="2108917" y="2307928"/>
            <a:ext cx="322585" cy="33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6" name="Rectangle 7215">
            <a:extLst>
              <a:ext uri="{FF2B5EF4-FFF2-40B4-BE49-F238E27FC236}">
                <a16:creationId xmlns:a16="http://schemas.microsoft.com/office/drawing/2014/main" id="{3DEC53B8-3729-60C8-931E-540AF78B3CEA}"/>
              </a:ext>
            </a:extLst>
          </p:cNvPr>
          <p:cNvSpPr/>
          <p:nvPr/>
        </p:nvSpPr>
        <p:spPr>
          <a:xfrm>
            <a:off x="6472486" y="4271883"/>
            <a:ext cx="356177" cy="317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oogle Shape;1297;p34">
            <a:extLst>
              <a:ext uri="{FF2B5EF4-FFF2-40B4-BE49-F238E27FC236}">
                <a16:creationId xmlns:a16="http://schemas.microsoft.com/office/drawing/2014/main" id="{4AD60B10-9BE7-60D9-EDA5-2F587F5AEC6C}"/>
              </a:ext>
            </a:extLst>
          </p:cNvPr>
          <p:cNvGrpSpPr/>
          <p:nvPr/>
        </p:nvGrpSpPr>
        <p:grpSpPr>
          <a:xfrm>
            <a:off x="5795330" y="1136671"/>
            <a:ext cx="3135342" cy="1786860"/>
            <a:chOff x="720000" y="1123025"/>
            <a:chExt cx="2336400" cy="1392300"/>
          </a:xfrm>
        </p:grpSpPr>
        <p:sp>
          <p:nvSpPr>
            <p:cNvPr id="57" name="Google Shape;1298;p34">
              <a:extLst>
                <a:ext uri="{FF2B5EF4-FFF2-40B4-BE49-F238E27FC236}">
                  <a16:creationId xmlns:a16="http://schemas.microsoft.com/office/drawing/2014/main" id="{49189DD3-0A36-59C3-E809-DE42D74FACB4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9;p34">
              <a:extLst>
                <a:ext uri="{FF2B5EF4-FFF2-40B4-BE49-F238E27FC236}">
                  <a16:creationId xmlns:a16="http://schemas.microsoft.com/office/drawing/2014/main" id="{7A465E4C-77D9-1942-8FDF-32EAEAAAF5D1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00;p34">
              <a:extLst>
                <a:ext uri="{FF2B5EF4-FFF2-40B4-BE49-F238E27FC236}">
                  <a16:creationId xmlns:a16="http://schemas.microsoft.com/office/drawing/2014/main" id="{A0B8C4D2-29B7-DBAC-3AB0-51FF8D0A072A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01;p34">
              <a:extLst>
                <a:ext uri="{FF2B5EF4-FFF2-40B4-BE49-F238E27FC236}">
                  <a16:creationId xmlns:a16="http://schemas.microsoft.com/office/drawing/2014/main" id="{EA06BABD-1931-ECA0-86E5-58A22657BFCC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2;p34">
              <a:extLst>
                <a:ext uri="{FF2B5EF4-FFF2-40B4-BE49-F238E27FC236}">
                  <a16:creationId xmlns:a16="http://schemas.microsoft.com/office/drawing/2014/main" id="{C4416541-1A42-BF56-EACB-99E20A46FF87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3" name="Google Shape;1297;p34">
            <a:extLst>
              <a:ext uri="{FF2B5EF4-FFF2-40B4-BE49-F238E27FC236}">
                <a16:creationId xmlns:a16="http://schemas.microsoft.com/office/drawing/2014/main" id="{62BDD74C-01CC-3137-434F-841E26415441}"/>
              </a:ext>
            </a:extLst>
          </p:cNvPr>
          <p:cNvGrpSpPr/>
          <p:nvPr/>
        </p:nvGrpSpPr>
        <p:grpSpPr>
          <a:xfrm>
            <a:off x="5800755" y="3106431"/>
            <a:ext cx="3135342" cy="1786860"/>
            <a:chOff x="720000" y="1123025"/>
            <a:chExt cx="2336400" cy="1392300"/>
          </a:xfrm>
        </p:grpSpPr>
        <p:sp>
          <p:nvSpPr>
            <p:cNvPr id="7175" name="Google Shape;1298;p34">
              <a:extLst>
                <a:ext uri="{FF2B5EF4-FFF2-40B4-BE49-F238E27FC236}">
                  <a16:creationId xmlns:a16="http://schemas.microsoft.com/office/drawing/2014/main" id="{00F74E56-6DBE-85AC-F935-6300B3C89296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1299;p34">
              <a:extLst>
                <a:ext uri="{FF2B5EF4-FFF2-40B4-BE49-F238E27FC236}">
                  <a16:creationId xmlns:a16="http://schemas.microsoft.com/office/drawing/2014/main" id="{14303DD1-CB4C-5C11-C13B-D7DCD783B3C1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1300;p34">
              <a:extLst>
                <a:ext uri="{FF2B5EF4-FFF2-40B4-BE49-F238E27FC236}">
                  <a16:creationId xmlns:a16="http://schemas.microsoft.com/office/drawing/2014/main" id="{4B88453D-53F9-BF9F-5125-208FAE423075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1301;p34">
              <a:extLst>
                <a:ext uri="{FF2B5EF4-FFF2-40B4-BE49-F238E27FC236}">
                  <a16:creationId xmlns:a16="http://schemas.microsoft.com/office/drawing/2014/main" id="{939C0586-CAAF-DDB3-9177-C070112CF2D1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1302;p34">
              <a:extLst>
                <a:ext uri="{FF2B5EF4-FFF2-40B4-BE49-F238E27FC236}">
                  <a16:creationId xmlns:a16="http://schemas.microsoft.com/office/drawing/2014/main" id="{FF7775C7-E5A8-334F-0A27-E52D25474249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97;p34">
            <a:extLst>
              <a:ext uri="{FF2B5EF4-FFF2-40B4-BE49-F238E27FC236}">
                <a16:creationId xmlns:a16="http://schemas.microsoft.com/office/drawing/2014/main" id="{AE6DFFD0-1E85-EAA3-D896-A3F6ABC0AB10}"/>
              </a:ext>
            </a:extLst>
          </p:cNvPr>
          <p:cNvGrpSpPr/>
          <p:nvPr/>
        </p:nvGrpSpPr>
        <p:grpSpPr>
          <a:xfrm>
            <a:off x="207902" y="3119191"/>
            <a:ext cx="3135342" cy="1786860"/>
            <a:chOff x="720000" y="1123025"/>
            <a:chExt cx="2336400" cy="1392300"/>
          </a:xfrm>
        </p:grpSpPr>
        <p:sp>
          <p:nvSpPr>
            <p:cNvPr id="47" name="Google Shape;1298;p34">
              <a:extLst>
                <a:ext uri="{FF2B5EF4-FFF2-40B4-BE49-F238E27FC236}">
                  <a16:creationId xmlns:a16="http://schemas.microsoft.com/office/drawing/2014/main" id="{0F9FD0E9-E5F1-073C-E17A-F0972F2E8CFB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9;p34">
              <a:extLst>
                <a:ext uri="{FF2B5EF4-FFF2-40B4-BE49-F238E27FC236}">
                  <a16:creationId xmlns:a16="http://schemas.microsoft.com/office/drawing/2014/main" id="{BBB188D2-4066-A50B-5D36-6ED68CE9C7CC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00;p34">
              <a:extLst>
                <a:ext uri="{FF2B5EF4-FFF2-40B4-BE49-F238E27FC236}">
                  <a16:creationId xmlns:a16="http://schemas.microsoft.com/office/drawing/2014/main" id="{A613E85E-D0AE-D57C-B03F-510F13DC65F5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01;p34">
              <a:extLst>
                <a:ext uri="{FF2B5EF4-FFF2-40B4-BE49-F238E27FC236}">
                  <a16:creationId xmlns:a16="http://schemas.microsoft.com/office/drawing/2014/main" id="{93049CC4-4E63-F078-BF86-5DCB4AA287D1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02;p34">
              <a:extLst>
                <a:ext uri="{FF2B5EF4-FFF2-40B4-BE49-F238E27FC236}">
                  <a16:creationId xmlns:a16="http://schemas.microsoft.com/office/drawing/2014/main" id="{34C5C2AF-9B5F-D64A-B593-FAEB15DCB927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97;p34">
            <a:extLst>
              <a:ext uri="{FF2B5EF4-FFF2-40B4-BE49-F238E27FC236}">
                <a16:creationId xmlns:a16="http://schemas.microsoft.com/office/drawing/2014/main" id="{1FB6F967-8502-A18A-145C-DEEA297E9423}"/>
              </a:ext>
            </a:extLst>
          </p:cNvPr>
          <p:cNvGrpSpPr/>
          <p:nvPr/>
        </p:nvGrpSpPr>
        <p:grpSpPr>
          <a:xfrm>
            <a:off x="207903" y="1134749"/>
            <a:ext cx="3135342" cy="1786860"/>
            <a:chOff x="720000" y="1123025"/>
            <a:chExt cx="2336400" cy="1392300"/>
          </a:xfrm>
        </p:grpSpPr>
        <p:sp>
          <p:nvSpPr>
            <p:cNvPr id="34" name="Google Shape;1298;p34">
              <a:extLst>
                <a:ext uri="{FF2B5EF4-FFF2-40B4-BE49-F238E27FC236}">
                  <a16:creationId xmlns:a16="http://schemas.microsoft.com/office/drawing/2014/main" id="{04578279-E449-C8D1-F1B2-8D02E2922ECD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9;p34">
              <a:extLst>
                <a:ext uri="{FF2B5EF4-FFF2-40B4-BE49-F238E27FC236}">
                  <a16:creationId xmlns:a16="http://schemas.microsoft.com/office/drawing/2014/main" id="{2FDB5963-88DE-08A8-767C-AB68E6DADAC3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00;p34">
              <a:extLst>
                <a:ext uri="{FF2B5EF4-FFF2-40B4-BE49-F238E27FC236}">
                  <a16:creationId xmlns:a16="http://schemas.microsoft.com/office/drawing/2014/main" id="{0B029059-3FA8-8859-9495-CD166B9E5BE9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01;p34">
              <a:extLst>
                <a:ext uri="{FF2B5EF4-FFF2-40B4-BE49-F238E27FC236}">
                  <a16:creationId xmlns:a16="http://schemas.microsoft.com/office/drawing/2014/main" id="{4699F375-93E9-84A1-4B76-6403B8F164B5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02;p34">
              <a:extLst>
                <a:ext uri="{FF2B5EF4-FFF2-40B4-BE49-F238E27FC236}">
                  <a16:creationId xmlns:a16="http://schemas.microsoft.com/office/drawing/2014/main" id="{92A633E8-FCE2-7315-6E38-4251FC3CF84E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16">
            <a:extLst>
              <a:ext uri="{FF2B5EF4-FFF2-40B4-BE49-F238E27FC236}">
                <a16:creationId xmlns:a16="http://schemas.microsoft.com/office/drawing/2014/main" id="{0E0C0C45-885A-97F9-3876-367B6C4A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479" y="3548840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55592119-1671-A6B8-CC0C-D0BC91B0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752" y="3548840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29E5AAB-A72F-8159-544F-3231475B8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477" y="3548840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947E0082-6CC5-92F0-70A4-3F80837A9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4221" y="470561"/>
            <a:ext cx="69355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5. </a:t>
            </a:r>
            <a:r>
              <a:rPr lang="en-US" sz="3200" dirty="0">
                <a:solidFill>
                  <a:srgbClr val="ECE5B4"/>
                </a:solidFill>
              </a:rPr>
              <a:t>Applications in Daily Life</a:t>
            </a:r>
            <a:endParaRPr sz="3200" dirty="0">
              <a:solidFill>
                <a:srgbClr val="ECE5B4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7811818B-47A0-4056-C44D-69725FAF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634" y="309970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E877273-12F6-89D8-430E-3427DF42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914" y="3261642"/>
            <a:ext cx="1040868" cy="10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758898B-59F0-4F14-AC5B-CD8E6D2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834" y="3142119"/>
            <a:ext cx="1279913" cy="12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72DE267-4B48-061E-F5C0-83D298308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810" y="3043048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83FF288A-840B-F6B9-E75D-84F05B31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86" y="2317131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F1F43BD6-A9C9-D24D-4FA8-91A5FEBE5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31" y="2317131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EF802064-1F4D-16EB-1EA0-4F3F1F96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164" y="2302167"/>
            <a:ext cx="1247592" cy="5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263AB7B-5D9B-54EC-B34D-4565837E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51" y="1780796"/>
            <a:ext cx="1553467" cy="15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0181D4A4-0609-CAFE-92A6-4C931421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687" y="1856460"/>
            <a:ext cx="1402138" cy="1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F2C8B411-7548-A893-034B-7734F0B6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632" y="2028179"/>
            <a:ext cx="1105605" cy="11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CCE97434-76AE-64ED-9D3D-1911B98E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691" y="1667026"/>
            <a:ext cx="1797981" cy="1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D348842-2AC0-4711-490E-8CE61911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95" y="2198518"/>
            <a:ext cx="1102748" cy="5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93D3754-C9A9-B4D7-E5C0-F083B54C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2" y="2268789"/>
            <a:ext cx="450930" cy="45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8233ABA-383F-B9CE-7FB9-34BBA9CA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71" y="4076540"/>
            <a:ext cx="1032971" cy="77513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DCE095D-F404-1D7E-4D3C-21B4B272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74" y="4150862"/>
            <a:ext cx="554005" cy="69177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84F9A37-3463-A66E-05E9-DA9BA88E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03" y="1953537"/>
            <a:ext cx="1135245" cy="11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9CC153-C3D8-CB9B-929B-129483E3384A}"/>
              </a:ext>
            </a:extLst>
          </p:cNvPr>
          <p:cNvSpPr txBox="1"/>
          <p:nvPr/>
        </p:nvSpPr>
        <p:spPr>
          <a:xfrm>
            <a:off x="1124394" y="1419670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Education</a:t>
            </a:r>
            <a:endParaRPr lang="en-US" sz="1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AB67E8-741F-D514-FA86-8CC3B8FDB3E2}"/>
              </a:ext>
            </a:extLst>
          </p:cNvPr>
          <p:cNvSpPr txBox="1"/>
          <p:nvPr/>
        </p:nvSpPr>
        <p:spPr>
          <a:xfrm>
            <a:off x="442490" y="1758327"/>
            <a:ext cx="2666167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E-learning, digital notes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730CEF-8AD0-8AD3-BEC6-D17E0DD5300A}"/>
              </a:ext>
            </a:extLst>
          </p:cNvPr>
          <p:cNvSpPr txBox="1"/>
          <p:nvPr/>
        </p:nvSpPr>
        <p:spPr>
          <a:xfrm>
            <a:off x="1049006" y="3467997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Healthcare</a:t>
            </a:r>
            <a:endParaRPr lang="en-US" sz="1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A7E0FE-D89A-4443-2632-5E71873FCA47}"/>
              </a:ext>
            </a:extLst>
          </p:cNvPr>
          <p:cNvSpPr txBox="1"/>
          <p:nvPr/>
        </p:nvSpPr>
        <p:spPr>
          <a:xfrm>
            <a:off x="219189" y="3768181"/>
            <a:ext cx="3374061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MRI, telemedicine, wearables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,…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0E66B046-3C0A-BDAB-7663-9C0158900299}"/>
              </a:ext>
            </a:extLst>
          </p:cNvPr>
          <p:cNvSpPr txBox="1"/>
          <p:nvPr/>
        </p:nvSpPr>
        <p:spPr>
          <a:xfrm>
            <a:off x="6821984" y="1431478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Business</a:t>
            </a:r>
            <a:endParaRPr lang="en-US" sz="1800" dirty="0"/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0166C7F0-70D6-F4CB-4A01-DF3B194747BA}"/>
              </a:ext>
            </a:extLst>
          </p:cNvPr>
          <p:cNvSpPr txBox="1"/>
          <p:nvPr/>
        </p:nvSpPr>
        <p:spPr>
          <a:xfrm>
            <a:off x="5930024" y="1753205"/>
            <a:ext cx="2961624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Cloud work, inventory systems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9CB3F0CC-49CD-B0EF-3A27-0456E6C0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21" y="2016465"/>
            <a:ext cx="1254724" cy="9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7" name="Picture 16">
            <a:extLst>
              <a:ext uri="{FF2B5EF4-FFF2-40B4-BE49-F238E27FC236}">
                <a16:creationId xmlns:a16="http://schemas.microsoft.com/office/drawing/2014/main" id="{59165B9D-C357-4203-9A21-6EE05B69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66" y="4003869"/>
            <a:ext cx="951735" cy="9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8" name="TextBox 7207">
            <a:extLst>
              <a:ext uri="{FF2B5EF4-FFF2-40B4-BE49-F238E27FC236}">
                <a16:creationId xmlns:a16="http://schemas.microsoft.com/office/drawing/2014/main" id="{1491165C-40A0-00EB-C738-C992229782D1}"/>
              </a:ext>
            </a:extLst>
          </p:cNvPr>
          <p:cNvSpPr txBox="1"/>
          <p:nvPr/>
        </p:nvSpPr>
        <p:spPr>
          <a:xfrm>
            <a:off x="6648339" y="3455289"/>
            <a:ext cx="167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Entertainment</a:t>
            </a:r>
            <a:endParaRPr lang="en-US" sz="1800" dirty="0"/>
          </a:p>
        </p:txBody>
      </p:sp>
      <p:sp>
        <p:nvSpPr>
          <p:cNvPr id="7209" name="TextBox 7208">
            <a:extLst>
              <a:ext uri="{FF2B5EF4-FFF2-40B4-BE49-F238E27FC236}">
                <a16:creationId xmlns:a16="http://schemas.microsoft.com/office/drawing/2014/main" id="{6483E00F-C421-86CD-2726-BAB5692B3AB7}"/>
              </a:ext>
            </a:extLst>
          </p:cNvPr>
          <p:cNvSpPr txBox="1"/>
          <p:nvPr/>
        </p:nvSpPr>
        <p:spPr>
          <a:xfrm>
            <a:off x="5872172" y="3722965"/>
            <a:ext cx="327182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Streaming, VR, gaming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7212" name="Picture 18">
            <a:extLst>
              <a:ext uri="{FF2B5EF4-FFF2-40B4-BE49-F238E27FC236}">
                <a16:creationId xmlns:a16="http://schemas.microsoft.com/office/drawing/2014/main" id="{4EB45762-9C5D-82F8-35FD-60A6D5F8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00" y="4131567"/>
            <a:ext cx="1537283" cy="6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3" name="Picture 20">
            <a:extLst>
              <a:ext uri="{FF2B5EF4-FFF2-40B4-BE49-F238E27FC236}">
                <a16:creationId xmlns:a16="http://schemas.microsoft.com/office/drawing/2014/main" id="{E83FA769-36E2-0057-F9C8-848160ED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77" y="3983003"/>
            <a:ext cx="985852" cy="9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5" name="Rectangle 6184">
            <a:extLst>
              <a:ext uri="{FF2B5EF4-FFF2-40B4-BE49-F238E27FC236}">
                <a16:creationId xmlns:a16="http://schemas.microsoft.com/office/drawing/2014/main" id="{6B7E7A8B-AF3B-F772-3170-19E49F01CBBC}"/>
              </a:ext>
            </a:extLst>
          </p:cNvPr>
          <p:cNvSpPr/>
          <p:nvPr/>
        </p:nvSpPr>
        <p:spPr>
          <a:xfrm>
            <a:off x="3983683" y="-2775419"/>
            <a:ext cx="313348" cy="253848"/>
          </a:xfrm>
          <a:prstGeom prst="rect">
            <a:avLst/>
          </a:prstGeom>
          <a:solidFill>
            <a:srgbClr val="225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6" name="Rectangle 6185">
            <a:extLst>
              <a:ext uri="{FF2B5EF4-FFF2-40B4-BE49-F238E27FC236}">
                <a16:creationId xmlns:a16="http://schemas.microsoft.com/office/drawing/2014/main" id="{82374622-9CFE-3BC1-053A-6EECA6A4004A}"/>
              </a:ext>
            </a:extLst>
          </p:cNvPr>
          <p:cNvSpPr/>
          <p:nvPr/>
        </p:nvSpPr>
        <p:spPr>
          <a:xfrm>
            <a:off x="3631578" y="-1523532"/>
            <a:ext cx="313348" cy="253848"/>
          </a:xfrm>
          <a:prstGeom prst="rect">
            <a:avLst/>
          </a:prstGeom>
          <a:solidFill>
            <a:srgbClr val="225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87" name="Picture 6">
            <a:extLst>
              <a:ext uri="{FF2B5EF4-FFF2-40B4-BE49-F238E27FC236}">
                <a16:creationId xmlns:a16="http://schemas.microsoft.com/office/drawing/2014/main" id="{67B8DA8C-856B-FC5C-8A41-D3325434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688" y="-2858757"/>
            <a:ext cx="984304" cy="51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8" name="Picture 4">
            <a:extLst>
              <a:ext uri="{FF2B5EF4-FFF2-40B4-BE49-F238E27FC236}">
                <a16:creationId xmlns:a16="http://schemas.microsoft.com/office/drawing/2014/main" id="{1429323D-4404-9D74-AA06-F58F4525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276" y="-3488792"/>
            <a:ext cx="1332294" cy="7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9" name="Picture 2">
            <a:extLst>
              <a:ext uri="{FF2B5EF4-FFF2-40B4-BE49-F238E27FC236}">
                <a16:creationId xmlns:a16="http://schemas.microsoft.com/office/drawing/2014/main" id="{A5286BCF-1936-4F49-8D1F-0784C657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86" y="-3313291"/>
            <a:ext cx="1130400" cy="11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0" name="Google Shape;1351;p37">
            <a:extLst>
              <a:ext uri="{FF2B5EF4-FFF2-40B4-BE49-F238E27FC236}">
                <a16:creationId xmlns:a16="http://schemas.microsoft.com/office/drawing/2014/main" id="{25143FBC-7BE1-4E5B-D51A-ECEA31F22CC0}"/>
              </a:ext>
            </a:extLst>
          </p:cNvPr>
          <p:cNvSpPr/>
          <p:nvPr/>
        </p:nvSpPr>
        <p:spPr>
          <a:xfrm>
            <a:off x="462043" y="-3634819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1" name="Google Shape;1352;p37">
            <a:extLst>
              <a:ext uri="{FF2B5EF4-FFF2-40B4-BE49-F238E27FC236}">
                <a16:creationId xmlns:a16="http://schemas.microsoft.com/office/drawing/2014/main" id="{C83C5526-A34E-5B22-42A7-55FE61835752}"/>
              </a:ext>
            </a:extLst>
          </p:cNvPr>
          <p:cNvSpPr txBox="1">
            <a:spLocks/>
          </p:cNvSpPr>
          <p:nvPr/>
        </p:nvSpPr>
        <p:spPr>
          <a:xfrm>
            <a:off x="333846" y="-3438469"/>
            <a:ext cx="290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AI: Siri, Alexa</a:t>
            </a:r>
          </a:p>
        </p:txBody>
      </p:sp>
      <p:grpSp>
        <p:nvGrpSpPr>
          <p:cNvPr id="6192" name="Google Shape;1357;p37">
            <a:extLst>
              <a:ext uri="{FF2B5EF4-FFF2-40B4-BE49-F238E27FC236}">
                <a16:creationId xmlns:a16="http://schemas.microsoft.com/office/drawing/2014/main" id="{B4333771-5097-ADFB-B8A1-F2A3D6039E89}"/>
              </a:ext>
            </a:extLst>
          </p:cNvPr>
          <p:cNvGrpSpPr/>
          <p:nvPr/>
        </p:nvGrpSpPr>
        <p:grpSpPr>
          <a:xfrm>
            <a:off x="462043" y="-3634819"/>
            <a:ext cx="2907600" cy="218100"/>
            <a:chOff x="1290775" y="1427525"/>
            <a:chExt cx="2907600" cy="218100"/>
          </a:xfrm>
        </p:grpSpPr>
        <p:sp>
          <p:nvSpPr>
            <p:cNvPr id="6193" name="Google Shape;1358;p37">
              <a:extLst>
                <a:ext uri="{FF2B5EF4-FFF2-40B4-BE49-F238E27FC236}">
                  <a16:creationId xmlns:a16="http://schemas.microsoft.com/office/drawing/2014/main" id="{E56A6491-2F20-E49C-A718-52B47BB9A031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1359;p37">
              <a:extLst>
                <a:ext uri="{FF2B5EF4-FFF2-40B4-BE49-F238E27FC236}">
                  <a16:creationId xmlns:a16="http://schemas.microsoft.com/office/drawing/2014/main" id="{9B6F4FDC-3021-0FE9-9202-5433EA8E2CA4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1360;p37">
              <a:extLst>
                <a:ext uri="{FF2B5EF4-FFF2-40B4-BE49-F238E27FC236}">
                  <a16:creationId xmlns:a16="http://schemas.microsoft.com/office/drawing/2014/main" id="{686FF3E9-BC46-2BDF-EDE5-D920DD808443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1361;p37">
              <a:extLst>
                <a:ext uri="{FF2B5EF4-FFF2-40B4-BE49-F238E27FC236}">
                  <a16:creationId xmlns:a16="http://schemas.microsoft.com/office/drawing/2014/main" id="{E9FC59AA-88E6-B569-31FE-64195E09EA42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1367;p37">
            <a:extLst>
              <a:ext uri="{FF2B5EF4-FFF2-40B4-BE49-F238E27FC236}">
                <a16:creationId xmlns:a16="http://schemas.microsoft.com/office/drawing/2014/main" id="{1FAB5054-3629-2BC4-0A49-DEA57BFA4E8C}"/>
              </a:ext>
            </a:extLst>
          </p:cNvPr>
          <p:cNvGrpSpPr/>
          <p:nvPr/>
        </p:nvGrpSpPr>
        <p:grpSpPr>
          <a:xfrm>
            <a:off x="3722019" y="-3576527"/>
            <a:ext cx="804556" cy="1235492"/>
            <a:chOff x="4876875" y="1427500"/>
            <a:chExt cx="1130400" cy="1319125"/>
          </a:xfrm>
        </p:grpSpPr>
        <p:sp>
          <p:nvSpPr>
            <p:cNvPr id="6198" name="Google Shape;1368;p37">
              <a:extLst>
                <a:ext uri="{FF2B5EF4-FFF2-40B4-BE49-F238E27FC236}">
                  <a16:creationId xmlns:a16="http://schemas.microsoft.com/office/drawing/2014/main" id="{A9B86531-9AB0-6E64-211B-346E1B93EF7A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1369;p37">
              <a:extLst>
                <a:ext uri="{FF2B5EF4-FFF2-40B4-BE49-F238E27FC236}">
                  <a16:creationId xmlns:a16="http://schemas.microsoft.com/office/drawing/2014/main" id="{D13E0069-29F0-FC7F-856D-F9CF96EB3F10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00" name="Google Shape;1419;p37">
            <a:extLst>
              <a:ext uri="{FF2B5EF4-FFF2-40B4-BE49-F238E27FC236}">
                <a16:creationId xmlns:a16="http://schemas.microsoft.com/office/drawing/2014/main" id="{00FB0672-4A88-944F-860D-276130FE77E6}"/>
              </a:ext>
            </a:extLst>
          </p:cNvPr>
          <p:cNvCxnSpPr>
            <a:cxnSpLocks/>
          </p:cNvCxnSpPr>
          <p:nvPr/>
        </p:nvCxnSpPr>
        <p:spPr>
          <a:xfrm>
            <a:off x="3369643" y="-3488582"/>
            <a:ext cx="353900" cy="1835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1" name="Google Shape;1351;p37">
            <a:extLst>
              <a:ext uri="{FF2B5EF4-FFF2-40B4-BE49-F238E27FC236}">
                <a16:creationId xmlns:a16="http://schemas.microsoft.com/office/drawing/2014/main" id="{200AD878-2F35-E148-218D-1AB080B3F0F5}"/>
              </a:ext>
            </a:extLst>
          </p:cNvPr>
          <p:cNvSpPr/>
          <p:nvPr/>
        </p:nvSpPr>
        <p:spPr>
          <a:xfrm>
            <a:off x="5769083" y="-3639644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2" name="Google Shape;1352;p37">
            <a:extLst>
              <a:ext uri="{FF2B5EF4-FFF2-40B4-BE49-F238E27FC236}">
                <a16:creationId xmlns:a16="http://schemas.microsoft.com/office/drawing/2014/main" id="{F1DD5AAB-84B1-1F3B-90D8-68756D2A9E3D}"/>
              </a:ext>
            </a:extLst>
          </p:cNvPr>
          <p:cNvSpPr txBox="1">
            <a:spLocks/>
          </p:cNvSpPr>
          <p:nvPr/>
        </p:nvSpPr>
        <p:spPr>
          <a:xfrm>
            <a:off x="5749337" y="-3456152"/>
            <a:ext cx="290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Quantum Computing</a:t>
            </a:r>
          </a:p>
        </p:txBody>
      </p:sp>
      <p:grpSp>
        <p:nvGrpSpPr>
          <p:cNvPr id="6203" name="Google Shape;1357;p37">
            <a:extLst>
              <a:ext uri="{FF2B5EF4-FFF2-40B4-BE49-F238E27FC236}">
                <a16:creationId xmlns:a16="http://schemas.microsoft.com/office/drawing/2014/main" id="{B23143CF-241B-DD66-3842-7D616051424A}"/>
              </a:ext>
            </a:extLst>
          </p:cNvPr>
          <p:cNvGrpSpPr/>
          <p:nvPr/>
        </p:nvGrpSpPr>
        <p:grpSpPr>
          <a:xfrm>
            <a:off x="5769083" y="-3639644"/>
            <a:ext cx="2907600" cy="218100"/>
            <a:chOff x="1290775" y="1427525"/>
            <a:chExt cx="2907600" cy="218100"/>
          </a:xfrm>
        </p:grpSpPr>
        <p:sp>
          <p:nvSpPr>
            <p:cNvPr id="6204" name="Google Shape;1358;p37">
              <a:extLst>
                <a:ext uri="{FF2B5EF4-FFF2-40B4-BE49-F238E27FC236}">
                  <a16:creationId xmlns:a16="http://schemas.microsoft.com/office/drawing/2014/main" id="{8EBE9EC2-0EC7-9EFC-F46B-D607E33C5095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1359;p37">
              <a:extLst>
                <a:ext uri="{FF2B5EF4-FFF2-40B4-BE49-F238E27FC236}">
                  <a16:creationId xmlns:a16="http://schemas.microsoft.com/office/drawing/2014/main" id="{F96E6EA5-5277-3725-424E-8BE12D8700FA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1360;p37">
              <a:extLst>
                <a:ext uri="{FF2B5EF4-FFF2-40B4-BE49-F238E27FC236}">
                  <a16:creationId xmlns:a16="http://schemas.microsoft.com/office/drawing/2014/main" id="{71D52155-7DA2-F80C-765D-EE95032418FF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1361;p37">
              <a:extLst>
                <a:ext uri="{FF2B5EF4-FFF2-40B4-BE49-F238E27FC236}">
                  <a16:creationId xmlns:a16="http://schemas.microsoft.com/office/drawing/2014/main" id="{4358A244-2946-2AF7-AF2A-618E09458811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2" name="Google Shape;1367;p37">
            <a:extLst>
              <a:ext uri="{FF2B5EF4-FFF2-40B4-BE49-F238E27FC236}">
                <a16:creationId xmlns:a16="http://schemas.microsoft.com/office/drawing/2014/main" id="{9B0BC0FB-4171-0F6D-1CDC-A2020417E9F2}"/>
              </a:ext>
            </a:extLst>
          </p:cNvPr>
          <p:cNvGrpSpPr/>
          <p:nvPr/>
        </p:nvGrpSpPr>
        <p:grpSpPr>
          <a:xfrm>
            <a:off x="4668400" y="-3575274"/>
            <a:ext cx="785385" cy="1257406"/>
            <a:chOff x="4876875" y="1427499"/>
            <a:chExt cx="1130400" cy="1319126"/>
          </a:xfrm>
        </p:grpSpPr>
        <p:sp>
          <p:nvSpPr>
            <p:cNvPr id="7233" name="Google Shape;1368;p37">
              <a:extLst>
                <a:ext uri="{FF2B5EF4-FFF2-40B4-BE49-F238E27FC236}">
                  <a16:creationId xmlns:a16="http://schemas.microsoft.com/office/drawing/2014/main" id="{DA4451CC-0DA9-71EA-C2E6-73EFF8B44AA8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1369;p37">
              <a:extLst>
                <a:ext uri="{FF2B5EF4-FFF2-40B4-BE49-F238E27FC236}">
                  <a16:creationId xmlns:a16="http://schemas.microsoft.com/office/drawing/2014/main" id="{926E8FF2-AF21-B313-A0D5-10367F479FD1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35" name="Google Shape;1419;p37">
            <a:extLst>
              <a:ext uri="{FF2B5EF4-FFF2-40B4-BE49-F238E27FC236}">
                <a16:creationId xmlns:a16="http://schemas.microsoft.com/office/drawing/2014/main" id="{C68F5390-CC69-67AB-828C-0E112D07F5ED}"/>
              </a:ext>
            </a:extLst>
          </p:cNvPr>
          <p:cNvCxnSpPr>
            <a:cxnSpLocks/>
            <a:endCxn id="6204" idx="1"/>
          </p:cNvCxnSpPr>
          <p:nvPr/>
        </p:nvCxnSpPr>
        <p:spPr>
          <a:xfrm flipV="1">
            <a:off x="5453783" y="-3530594"/>
            <a:ext cx="315300" cy="225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36" name="Picture 8">
            <a:extLst>
              <a:ext uri="{FF2B5EF4-FFF2-40B4-BE49-F238E27FC236}">
                <a16:creationId xmlns:a16="http://schemas.microsoft.com/office/drawing/2014/main" id="{12A0E44A-89A8-31AA-0BF3-3FE6DBCB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02" y="-1756550"/>
            <a:ext cx="929476" cy="92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37" name="Google Shape;1351;p37">
            <a:extLst>
              <a:ext uri="{FF2B5EF4-FFF2-40B4-BE49-F238E27FC236}">
                <a16:creationId xmlns:a16="http://schemas.microsoft.com/office/drawing/2014/main" id="{44E1D0DE-61C2-D3F0-16FA-0E4532503315}"/>
              </a:ext>
            </a:extLst>
          </p:cNvPr>
          <p:cNvSpPr/>
          <p:nvPr/>
        </p:nvSpPr>
        <p:spPr>
          <a:xfrm>
            <a:off x="480817" y="-2742250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7238" name="Google Shape;1357;p37">
            <a:extLst>
              <a:ext uri="{FF2B5EF4-FFF2-40B4-BE49-F238E27FC236}">
                <a16:creationId xmlns:a16="http://schemas.microsoft.com/office/drawing/2014/main" id="{B535EA78-B998-15C3-1402-921B33B4C07A}"/>
              </a:ext>
            </a:extLst>
          </p:cNvPr>
          <p:cNvGrpSpPr/>
          <p:nvPr/>
        </p:nvGrpSpPr>
        <p:grpSpPr>
          <a:xfrm>
            <a:off x="480817" y="-2742250"/>
            <a:ext cx="2907600" cy="218100"/>
            <a:chOff x="1290775" y="1427525"/>
            <a:chExt cx="2907600" cy="218100"/>
          </a:xfrm>
        </p:grpSpPr>
        <p:sp>
          <p:nvSpPr>
            <p:cNvPr id="7239" name="Google Shape;1358;p37">
              <a:extLst>
                <a:ext uri="{FF2B5EF4-FFF2-40B4-BE49-F238E27FC236}">
                  <a16:creationId xmlns:a16="http://schemas.microsoft.com/office/drawing/2014/main" id="{DC68C515-D8B0-C88E-4BFE-54C16B74A521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1359;p37">
              <a:extLst>
                <a:ext uri="{FF2B5EF4-FFF2-40B4-BE49-F238E27FC236}">
                  <a16:creationId xmlns:a16="http://schemas.microsoft.com/office/drawing/2014/main" id="{783346CD-DA46-31E1-553F-B15915169172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1360;p37">
              <a:extLst>
                <a:ext uri="{FF2B5EF4-FFF2-40B4-BE49-F238E27FC236}">
                  <a16:creationId xmlns:a16="http://schemas.microsoft.com/office/drawing/2014/main" id="{765BACF5-80E0-9EEF-15E6-300B89750DD3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1361;p37">
              <a:extLst>
                <a:ext uri="{FF2B5EF4-FFF2-40B4-BE49-F238E27FC236}">
                  <a16:creationId xmlns:a16="http://schemas.microsoft.com/office/drawing/2014/main" id="{7E773632-609B-83CC-36B5-578C0ACAF6E1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3" name="TextBox 7242">
            <a:extLst>
              <a:ext uri="{FF2B5EF4-FFF2-40B4-BE49-F238E27FC236}">
                <a16:creationId xmlns:a16="http://schemas.microsoft.com/office/drawing/2014/main" id="{42DE1B93-07CD-4C33-2BDC-B1D69CBD6C3B}"/>
              </a:ext>
            </a:extLst>
          </p:cNvPr>
          <p:cNvSpPr txBox="1"/>
          <p:nvPr/>
        </p:nvSpPr>
        <p:spPr>
          <a:xfrm>
            <a:off x="872184" y="-2510159"/>
            <a:ext cx="2006306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  <a:sym typeface="Anaheim"/>
              </a:rPr>
              <a:t>Edge Computing</a:t>
            </a:r>
          </a:p>
        </p:txBody>
      </p:sp>
      <p:sp>
        <p:nvSpPr>
          <p:cNvPr id="7244" name="Google Shape;1351;p37">
            <a:extLst>
              <a:ext uri="{FF2B5EF4-FFF2-40B4-BE49-F238E27FC236}">
                <a16:creationId xmlns:a16="http://schemas.microsoft.com/office/drawing/2014/main" id="{ED3A9E13-EA8A-451D-C449-797E6E601A21}"/>
              </a:ext>
            </a:extLst>
          </p:cNvPr>
          <p:cNvSpPr/>
          <p:nvPr/>
        </p:nvSpPr>
        <p:spPr>
          <a:xfrm>
            <a:off x="5790301" y="-2742250"/>
            <a:ext cx="2907600" cy="104364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5" name="Google Shape;1352;p37">
            <a:extLst>
              <a:ext uri="{FF2B5EF4-FFF2-40B4-BE49-F238E27FC236}">
                <a16:creationId xmlns:a16="http://schemas.microsoft.com/office/drawing/2014/main" id="{89EFACD9-8D46-3173-3C52-3B3DD23D7BA4}"/>
              </a:ext>
            </a:extLst>
          </p:cNvPr>
          <p:cNvSpPr txBox="1">
            <a:spLocks/>
          </p:cNvSpPr>
          <p:nvPr/>
        </p:nvSpPr>
        <p:spPr>
          <a:xfrm>
            <a:off x="5991652" y="-2527291"/>
            <a:ext cx="2504897" cy="77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Sustainability: Energy-saving tech, recycling</a:t>
            </a:r>
          </a:p>
        </p:txBody>
      </p:sp>
      <p:grpSp>
        <p:nvGrpSpPr>
          <p:cNvPr id="7246" name="Google Shape;1357;p37">
            <a:extLst>
              <a:ext uri="{FF2B5EF4-FFF2-40B4-BE49-F238E27FC236}">
                <a16:creationId xmlns:a16="http://schemas.microsoft.com/office/drawing/2014/main" id="{C21F13FC-6F34-3EFF-0B9D-BA570A862D98}"/>
              </a:ext>
            </a:extLst>
          </p:cNvPr>
          <p:cNvGrpSpPr/>
          <p:nvPr/>
        </p:nvGrpSpPr>
        <p:grpSpPr>
          <a:xfrm>
            <a:off x="5790301" y="-2742250"/>
            <a:ext cx="2907600" cy="218100"/>
            <a:chOff x="1290775" y="1427525"/>
            <a:chExt cx="2907600" cy="218100"/>
          </a:xfrm>
        </p:grpSpPr>
        <p:sp>
          <p:nvSpPr>
            <p:cNvPr id="7247" name="Google Shape;1358;p37">
              <a:extLst>
                <a:ext uri="{FF2B5EF4-FFF2-40B4-BE49-F238E27FC236}">
                  <a16:creationId xmlns:a16="http://schemas.microsoft.com/office/drawing/2014/main" id="{52A4F1B3-9151-AAD3-C861-F53F2BBB15DB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1359;p37">
              <a:extLst>
                <a:ext uri="{FF2B5EF4-FFF2-40B4-BE49-F238E27FC236}">
                  <a16:creationId xmlns:a16="http://schemas.microsoft.com/office/drawing/2014/main" id="{86148DB2-817D-1253-E0B4-DC66EE26440E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1360;p37">
              <a:extLst>
                <a:ext uri="{FF2B5EF4-FFF2-40B4-BE49-F238E27FC236}">
                  <a16:creationId xmlns:a16="http://schemas.microsoft.com/office/drawing/2014/main" id="{7AA2DA47-089F-3CBA-41ED-69CFAFAFCAC4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1361;p37">
              <a:extLst>
                <a:ext uri="{FF2B5EF4-FFF2-40B4-BE49-F238E27FC236}">
                  <a16:creationId xmlns:a16="http://schemas.microsoft.com/office/drawing/2014/main" id="{4FF891AD-7D20-B321-B0DA-FED2495F4C33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1" name="Google Shape;1367;p37">
            <a:extLst>
              <a:ext uri="{FF2B5EF4-FFF2-40B4-BE49-F238E27FC236}">
                <a16:creationId xmlns:a16="http://schemas.microsoft.com/office/drawing/2014/main" id="{B6933440-9394-D4DD-140A-AE0E4BF708FC}"/>
              </a:ext>
            </a:extLst>
          </p:cNvPr>
          <p:cNvGrpSpPr/>
          <p:nvPr/>
        </p:nvGrpSpPr>
        <p:grpSpPr>
          <a:xfrm>
            <a:off x="3282409" y="-1938088"/>
            <a:ext cx="1009461" cy="1045127"/>
            <a:chOff x="4876875" y="1427500"/>
            <a:chExt cx="1130400" cy="1319125"/>
          </a:xfrm>
        </p:grpSpPr>
        <p:sp>
          <p:nvSpPr>
            <p:cNvPr id="7252" name="Google Shape;1368;p37">
              <a:extLst>
                <a:ext uri="{FF2B5EF4-FFF2-40B4-BE49-F238E27FC236}">
                  <a16:creationId xmlns:a16="http://schemas.microsoft.com/office/drawing/2014/main" id="{F0E69FEE-A7C1-175E-30B0-55C4D2542A98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1369;p37">
              <a:extLst>
                <a:ext uri="{FF2B5EF4-FFF2-40B4-BE49-F238E27FC236}">
                  <a16:creationId xmlns:a16="http://schemas.microsoft.com/office/drawing/2014/main" id="{14EBFF74-8112-5B75-37F3-46BD2BFFDE6D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54" name="Google Shape;1419;p37">
            <a:extLst>
              <a:ext uri="{FF2B5EF4-FFF2-40B4-BE49-F238E27FC236}">
                <a16:creationId xmlns:a16="http://schemas.microsoft.com/office/drawing/2014/main" id="{6AFF4A96-D65D-0A9D-F682-291EBAF3A5C2}"/>
              </a:ext>
            </a:extLst>
          </p:cNvPr>
          <p:cNvCxnSpPr>
            <a:cxnSpLocks/>
            <a:stCxn id="7239" idx="3"/>
            <a:endCxn id="7253" idx="0"/>
          </p:cNvCxnSpPr>
          <p:nvPr/>
        </p:nvCxnSpPr>
        <p:spPr>
          <a:xfrm>
            <a:off x="3388417" y="-2633200"/>
            <a:ext cx="398723" cy="69511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55" name="Google Shape;1367;p37">
            <a:extLst>
              <a:ext uri="{FF2B5EF4-FFF2-40B4-BE49-F238E27FC236}">
                <a16:creationId xmlns:a16="http://schemas.microsoft.com/office/drawing/2014/main" id="{BD7B29C5-DCE0-B4A4-52D8-FB7A6772B067}"/>
              </a:ext>
            </a:extLst>
          </p:cNvPr>
          <p:cNvGrpSpPr/>
          <p:nvPr/>
        </p:nvGrpSpPr>
        <p:grpSpPr>
          <a:xfrm>
            <a:off x="4847468" y="-1938869"/>
            <a:ext cx="957857" cy="1042117"/>
            <a:chOff x="4876875" y="1427500"/>
            <a:chExt cx="1130400" cy="1319125"/>
          </a:xfrm>
        </p:grpSpPr>
        <p:sp>
          <p:nvSpPr>
            <p:cNvPr id="7256" name="Google Shape;1368;p37">
              <a:extLst>
                <a:ext uri="{FF2B5EF4-FFF2-40B4-BE49-F238E27FC236}">
                  <a16:creationId xmlns:a16="http://schemas.microsoft.com/office/drawing/2014/main" id="{08350A64-EB6C-5BF5-1A49-4DB4298D2B95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1369;p37">
              <a:extLst>
                <a:ext uri="{FF2B5EF4-FFF2-40B4-BE49-F238E27FC236}">
                  <a16:creationId xmlns:a16="http://schemas.microsoft.com/office/drawing/2014/main" id="{DC117EA5-7738-02DC-4694-499042E5DF4D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58" name="Google Shape;1419;p37">
            <a:extLst>
              <a:ext uri="{FF2B5EF4-FFF2-40B4-BE49-F238E27FC236}">
                <a16:creationId xmlns:a16="http://schemas.microsoft.com/office/drawing/2014/main" id="{F9BE84B1-A8FC-97D6-71B3-E3053CC7C99D}"/>
              </a:ext>
            </a:extLst>
          </p:cNvPr>
          <p:cNvCxnSpPr>
            <a:cxnSpLocks/>
            <a:stCxn id="7257" idx="0"/>
            <a:endCxn id="7247" idx="1"/>
          </p:cNvCxnSpPr>
          <p:nvPr/>
        </p:nvCxnSpPr>
        <p:spPr>
          <a:xfrm rot="5400000" flipH="1" flipV="1">
            <a:off x="5211184" y="-2517986"/>
            <a:ext cx="694331" cy="4639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59" name="Picture 12">
            <a:extLst>
              <a:ext uri="{FF2B5EF4-FFF2-40B4-BE49-F238E27FC236}">
                <a16:creationId xmlns:a16="http://schemas.microsoft.com/office/drawing/2014/main" id="{33461CD8-C3D9-94BE-FA33-A1572C25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88" y="-1814276"/>
            <a:ext cx="930418" cy="93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11" name="Group 7210">
            <a:extLst>
              <a:ext uri="{FF2B5EF4-FFF2-40B4-BE49-F238E27FC236}">
                <a16:creationId xmlns:a16="http://schemas.microsoft.com/office/drawing/2014/main" id="{56C189D9-2127-ED3C-4D02-40D597DF0EB5}"/>
              </a:ext>
            </a:extLst>
          </p:cNvPr>
          <p:cNvGrpSpPr/>
          <p:nvPr/>
        </p:nvGrpSpPr>
        <p:grpSpPr>
          <a:xfrm>
            <a:off x="2953428" y="1860541"/>
            <a:ext cx="3135343" cy="2584645"/>
            <a:chOff x="2953428" y="1860541"/>
            <a:chExt cx="3135343" cy="2584645"/>
          </a:xfrm>
        </p:grpSpPr>
        <p:sp>
          <p:nvSpPr>
            <p:cNvPr id="7210" name="Google Shape;1298;p34">
              <a:extLst>
                <a:ext uri="{FF2B5EF4-FFF2-40B4-BE49-F238E27FC236}">
                  <a16:creationId xmlns:a16="http://schemas.microsoft.com/office/drawing/2014/main" id="{907917B7-D54B-5C9A-2ABA-BC084EAA36B8}"/>
                </a:ext>
              </a:extLst>
            </p:cNvPr>
            <p:cNvSpPr/>
            <p:nvPr/>
          </p:nvSpPr>
          <p:spPr>
            <a:xfrm>
              <a:off x="2953428" y="3652404"/>
              <a:ext cx="3135342" cy="792782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8" name="Google Shape;1297;p34">
              <a:extLst>
                <a:ext uri="{FF2B5EF4-FFF2-40B4-BE49-F238E27FC236}">
                  <a16:creationId xmlns:a16="http://schemas.microsoft.com/office/drawing/2014/main" id="{42413370-34A9-1955-BB90-B308FCC00ECD}"/>
                </a:ext>
              </a:extLst>
            </p:cNvPr>
            <p:cNvGrpSpPr/>
            <p:nvPr/>
          </p:nvGrpSpPr>
          <p:grpSpPr>
            <a:xfrm>
              <a:off x="2953429" y="1860541"/>
              <a:ext cx="3135342" cy="1786860"/>
              <a:chOff x="720000" y="1123025"/>
              <a:chExt cx="2336400" cy="1392300"/>
            </a:xfrm>
          </p:grpSpPr>
          <p:sp>
            <p:nvSpPr>
              <p:cNvPr id="7199" name="Google Shape;1298;p34">
                <a:extLst>
                  <a:ext uri="{FF2B5EF4-FFF2-40B4-BE49-F238E27FC236}">
                    <a16:creationId xmlns:a16="http://schemas.microsoft.com/office/drawing/2014/main" id="{B26641F3-EE5D-56EA-E7AD-A3F219B99DCE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13923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1299;p34">
                <a:extLst>
                  <a:ext uri="{FF2B5EF4-FFF2-40B4-BE49-F238E27FC236}">
                    <a16:creationId xmlns:a16="http://schemas.microsoft.com/office/drawing/2014/main" id="{5D5F542B-0DF8-80EE-FC82-6F71D2DF6F3F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218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1300;p34">
                <a:extLst>
                  <a:ext uri="{FF2B5EF4-FFF2-40B4-BE49-F238E27FC236}">
                    <a16:creationId xmlns:a16="http://schemas.microsoft.com/office/drawing/2014/main" id="{C86ACA0C-62DF-672A-9F1B-56620B97F55B}"/>
                  </a:ext>
                </a:extLst>
              </p:cNvPr>
              <p:cNvSpPr/>
              <p:nvPr/>
            </p:nvSpPr>
            <p:spPr>
              <a:xfrm>
                <a:off x="8344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1301;p34">
                <a:extLst>
                  <a:ext uri="{FF2B5EF4-FFF2-40B4-BE49-F238E27FC236}">
                    <a16:creationId xmlns:a16="http://schemas.microsoft.com/office/drawing/2014/main" id="{7C2EE876-27F3-FA8B-876F-E83D9B48AB16}"/>
                  </a:ext>
                </a:extLst>
              </p:cNvPr>
              <p:cNvSpPr/>
              <p:nvPr/>
            </p:nvSpPr>
            <p:spPr>
              <a:xfrm>
                <a:off x="101787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1302;p34">
                <a:extLst>
                  <a:ext uri="{FF2B5EF4-FFF2-40B4-BE49-F238E27FC236}">
                    <a16:creationId xmlns:a16="http://schemas.microsoft.com/office/drawing/2014/main" id="{74B23C79-38A3-8093-C8E4-FFCF9A1201D3}"/>
                  </a:ext>
                </a:extLst>
              </p:cNvPr>
              <p:cNvSpPr/>
              <p:nvPr/>
            </p:nvSpPr>
            <p:spPr>
              <a:xfrm>
                <a:off x="12013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4" name="TextBox 7203">
            <a:extLst>
              <a:ext uri="{FF2B5EF4-FFF2-40B4-BE49-F238E27FC236}">
                <a16:creationId xmlns:a16="http://schemas.microsoft.com/office/drawing/2014/main" id="{F17DD02D-0EE0-0591-E1EB-CF6FBDBDAD6C}"/>
              </a:ext>
            </a:extLst>
          </p:cNvPr>
          <p:cNvSpPr txBox="1"/>
          <p:nvPr/>
        </p:nvSpPr>
        <p:spPr>
          <a:xfrm>
            <a:off x="3795907" y="2188197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ECE5B4"/>
                </a:solidFill>
                <a:latin typeface="Anaheim"/>
              </a:rPr>
              <a:t>Family Use</a:t>
            </a:r>
            <a:endParaRPr lang="en-US" sz="1800" dirty="0"/>
          </a:p>
        </p:txBody>
      </p:sp>
      <p:sp>
        <p:nvSpPr>
          <p:cNvPr id="7205" name="TextBox 7204">
            <a:extLst>
              <a:ext uri="{FF2B5EF4-FFF2-40B4-BE49-F238E27FC236}">
                <a16:creationId xmlns:a16="http://schemas.microsoft.com/office/drawing/2014/main" id="{DD0B76F3-A371-074C-9E08-606E5419AD14}"/>
              </a:ext>
            </a:extLst>
          </p:cNvPr>
          <p:cNvSpPr txBox="1"/>
          <p:nvPr/>
        </p:nvSpPr>
        <p:spPr>
          <a:xfrm>
            <a:off x="2887140" y="2485691"/>
            <a:ext cx="3271677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Smart homes, security, reminders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7214" name="Picture 22">
            <a:extLst>
              <a:ext uri="{FF2B5EF4-FFF2-40B4-BE49-F238E27FC236}">
                <a16:creationId xmlns:a16="http://schemas.microsoft.com/office/drawing/2014/main" id="{D13BCB93-8DA0-62D0-C291-B31A030B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03" y="3099009"/>
            <a:ext cx="1288388" cy="12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5" name="Picture 24">
            <a:extLst>
              <a:ext uri="{FF2B5EF4-FFF2-40B4-BE49-F238E27FC236}">
                <a16:creationId xmlns:a16="http://schemas.microsoft.com/office/drawing/2014/main" id="{B1C890C7-BCA9-FBF2-F57E-E2054BD7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08" y="3023445"/>
            <a:ext cx="1678952" cy="12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2" name="Rectangle 8251">
            <a:extLst>
              <a:ext uri="{FF2B5EF4-FFF2-40B4-BE49-F238E27FC236}">
                <a16:creationId xmlns:a16="http://schemas.microsoft.com/office/drawing/2014/main" id="{4521B09D-9430-7060-E779-42E6BC6D9309}"/>
              </a:ext>
            </a:extLst>
          </p:cNvPr>
          <p:cNvSpPr/>
          <p:nvPr/>
        </p:nvSpPr>
        <p:spPr>
          <a:xfrm>
            <a:off x="3986320" y="2178143"/>
            <a:ext cx="313348" cy="253848"/>
          </a:xfrm>
          <a:prstGeom prst="rect">
            <a:avLst/>
          </a:prstGeom>
          <a:solidFill>
            <a:srgbClr val="225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9" name="Rectangle 8248">
            <a:extLst>
              <a:ext uri="{FF2B5EF4-FFF2-40B4-BE49-F238E27FC236}">
                <a16:creationId xmlns:a16="http://schemas.microsoft.com/office/drawing/2014/main" id="{87BDB573-70B6-B572-9A1F-15ACE197EFE9}"/>
              </a:ext>
            </a:extLst>
          </p:cNvPr>
          <p:cNvSpPr/>
          <p:nvPr/>
        </p:nvSpPr>
        <p:spPr>
          <a:xfrm>
            <a:off x="3593251" y="4070422"/>
            <a:ext cx="313348" cy="253848"/>
          </a:xfrm>
          <a:prstGeom prst="rect">
            <a:avLst/>
          </a:prstGeom>
          <a:solidFill>
            <a:srgbClr val="225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D2438A1-B463-4453-CFDB-172C7E8B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325" y="2094805"/>
            <a:ext cx="984304" cy="51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737B1E7-EA13-E716-7C6A-6522D615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13" y="1464770"/>
            <a:ext cx="1332294" cy="7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ED43C6B-0ACC-2A29-7C3E-7156D561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123" y="1640271"/>
            <a:ext cx="1130400" cy="11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2" name="Rectangle: Rounded Corners 1271">
            <a:extLst>
              <a:ext uri="{FF2B5EF4-FFF2-40B4-BE49-F238E27FC236}">
                <a16:creationId xmlns:a16="http://schemas.microsoft.com/office/drawing/2014/main" id="{0F932C80-8AF9-3DBE-207B-DDDB71D113A1}"/>
              </a:ext>
            </a:extLst>
          </p:cNvPr>
          <p:cNvSpPr/>
          <p:nvPr/>
        </p:nvSpPr>
        <p:spPr>
          <a:xfrm>
            <a:off x="959991" y="8679180"/>
            <a:ext cx="314826" cy="307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Rectangle 1272">
            <a:extLst>
              <a:ext uri="{FF2B5EF4-FFF2-40B4-BE49-F238E27FC236}">
                <a16:creationId xmlns:a16="http://schemas.microsoft.com/office/drawing/2014/main" id="{C88D57DD-3555-7000-3C3B-4766ACA24523}"/>
              </a:ext>
            </a:extLst>
          </p:cNvPr>
          <p:cNvSpPr/>
          <p:nvPr/>
        </p:nvSpPr>
        <p:spPr>
          <a:xfrm>
            <a:off x="2108917" y="8651883"/>
            <a:ext cx="322585" cy="33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4" name="Google Shape;1297;p34">
            <a:extLst>
              <a:ext uri="{FF2B5EF4-FFF2-40B4-BE49-F238E27FC236}">
                <a16:creationId xmlns:a16="http://schemas.microsoft.com/office/drawing/2014/main" id="{E563745B-66B7-96C2-3FA0-827767F6FDCE}"/>
              </a:ext>
            </a:extLst>
          </p:cNvPr>
          <p:cNvGrpSpPr/>
          <p:nvPr/>
        </p:nvGrpSpPr>
        <p:grpSpPr>
          <a:xfrm>
            <a:off x="207903" y="7478704"/>
            <a:ext cx="3135342" cy="1786860"/>
            <a:chOff x="720000" y="1123025"/>
            <a:chExt cx="2336400" cy="1392300"/>
          </a:xfrm>
        </p:grpSpPr>
        <p:sp>
          <p:nvSpPr>
            <p:cNvPr id="1275" name="Google Shape;1298;p34">
              <a:extLst>
                <a:ext uri="{FF2B5EF4-FFF2-40B4-BE49-F238E27FC236}">
                  <a16:creationId xmlns:a16="http://schemas.microsoft.com/office/drawing/2014/main" id="{A49AAFE3-2D92-77DB-7377-B30E6BE77ED9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99;p34">
              <a:extLst>
                <a:ext uri="{FF2B5EF4-FFF2-40B4-BE49-F238E27FC236}">
                  <a16:creationId xmlns:a16="http://schemas.microsoft.com/office/drawing/2014/main" id="{BA94283B-A630-B827-31D0-7E87D1B8C587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00;p34">
              <a:extLst>
                <a:ext uri="{FF2B5EF4-FFF2-40B4-BE49-F238E27FC236}">
                  <a16:creationId xmlns:a16="http://schemas.microsoft.com/office/drawing/2014/main" id="{9B23538D-1ADB-1D7D-00B7-EB29CD16A6BA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01;p34">
              <a:extLst>
                <a:ext uri="{FF2B5EF4-FFF2-40B4-BE49-F238E27FC236}">
                  <a16:creationId xmlns:a16="http://schemas.microsoft.com/office/drawing/2014/main" id="{EEABB300-F0FB-1346-AB2E-903E1AC461DD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02;p34">
              <a:extLst>
                <a:ext uri="{FF2B5EF4-FFF2-40B4-BE49-F238E27FC236}">
                  <a16:creationId xmlns:a16="http://schemas.microsoft.com/office/drawing/2014/main" id="{AEC9128B-7471-ACE5-AC21-F0F3E005DBDA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0" name="Picture 2">
            <a:extLst>
              <a:ext uri="{FF2B5EF4-FFF2-40B4-BE49-F238E27FC236}">
                <a16:creationId xmlns:a16="http://schemas.microsoft.com/office/drawing/2014/main" id="{196FCF21-B72E-1B34-CED6-0DE4CACB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95" y="8542473"/>
            <a:ext cx="1102748" cy="5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1" name="Picture 4">
            <a:extLst>
              <a:ext uri="{FF2B5EF4-FFF2-40B4-BE49-F238E27FC236}">
                <a16:creationId xmlns:a16="http://schemas.microsoft.com/office/drawing/2014/main" id="{0CFD7328-210D-526D-F962-92864E2C9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673A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2" y="8612744"/>
            <a:ext cx="450930" cy="45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2" name="TextBox 1281">
            <a:extLst>
              <a:ext uri="{FF2B5EF4-FFF2-40B4-BE49-F238E27FC236}">
                <a16:creationId xmlns:a16="http://schemas.microsoft.com/office/drawing/2014/main" id="{242DE7DC-1062-4122-9033-84679618B607}"/>
              </a:ext>
            </a:extLst>
          </p:cNvPr>
          <p:cNvSpPr txBox="1"/>
          <p:nvPr/>
        </p:nvSpPr>
        <p:spPr>
          <a:xfrm>
            <a:off x="1124394" y="7763625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Education</a:t>
            </a:r>
            <a:endParaRPr lang="en-US" sz="1800" dirty="0"/>
          </a:p>
        </p:txBody>
      </p:sp>
      <p:sp>
        <p:nvSpPr>
          <p:cNvPr id="1283" name="TextBox 1282">
            <a:extLst>
              <a:ext uri="{FF2B5EF4-FFF2-40B4-BE49-F238E27FC236}">
                <a16:creationId xmlns:a16="http://schemas.microsoft.com/office/drawing/2014/main" id="{221AAB35-CE48-BF6D-1B0D-87471677C98E}"/>
              </a:ext>
            </a:extLst>
          </p:cNvPr>
          <p:cNvSpPr txBox="1"/>
          <p:nvPr/>
        </p:nvSpPr>
        <p:spPr>
          <a:xfrm>
            <a:off x="442490" y="8102282"/>
            <a:ext cx="2666167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E-learning, digital notes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sp>
        <p:nvSpPr>
          <p:cNvPr id="1284" name="Rectangle 1283">
            <a:extLst>
              <a:ext uri="{FF2B5EF4-FFF2-40B4-BE49-F238E27FC236}">
                <a16:creationId xmlns:a16="http://schemas.microsoft.com/office/drawing/2014/main" id="{8EAFB602-D6B0-2AB5-D24F-4502B9082061}"/>
              </a:ext>
            </a:extLst>
          </p:cNvPr>
          <p:cNvSpPr/>
          <p:nvPr/>
        </p:nvSpPr>
        <p:spPr>
          <a:xfrm>
            <a:off x="6486807" y="10920814"/>
            <a:ext cx="356177" cy="317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5" name="Google Shape;1297;p34">
            <a:extLst>
              <a:ext uri="{FF2B5EF4-FFF2-40B4-BE49-F238E27FC236}">
                <a16:creationId xmlns:a16="http://schemas.microsoft.com/office/drawing/2014/main" id="{B5B4010C-1E4E-8EBC-DAE8-3031E79D37BD}"/>
              </a:ext>
            </a:extLst>
          </p:cNvPr>
          <p:cNvGrpSpPr/>
          <p:nvPr/>
        </p:nvGrpSpPr>
        <p:grpSpPr>
          <a:xfrm>
            <a:off x="5795330" y="7480626"/>
            <a:ext cx="3135342" cy="1786860"/>
            <a:chOff x="720000" y="1123025"/>
            <a:chExt cx="2336400" cy="1392300"/>
          </a:xfrm>
        </p:grpSpPr>
        <p:sp>
          <p:nvSpPr>
            <p:cNvPr id="1286" name="Google Shape;1298;p34">
              <a:extLst>
                <a:ext uri="{FF2B5EF4-FFF2-40B4-BE49-F238E27FC236}">
                  <a16:creationId xmlns:a16="http://schemas.microsoft.com/office/drawing/2014/main" id="{DCEC6F64-9B1C-FEDC-F708-495FD500E229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99;p34">
              <a:extLst>
                <a:ext uri="{FF2B5EF4-FFF2-40B4-BE49-F238E27FC236}">
                  <a16:creationId xmlns:a16="http://schemas.microsoft.com/office/drawing/2014/main" id="{CDFBD815-2EC3-A796-FD9D-942B1E7F64F5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300;p34">
              <a:extLst>
                <a:ext uri="{FF2B5EF4-FFF2-40B4-BE49-F238E27FC236}">
                  <a16:creationId xmlns:a16="http://schemas.microsoft.com/office/drawing/2014/main" id="{B940002B-696D-D190-F107-256F3628A986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01;p34">
              <a:extLst>
                <a:ext uri="{FF2B5EF4-FFF2-40B4-BE49-F238E27FC236}">
                  <a16:creationId xmlns:a16="http://schemas.microsoft.com/office/drawing/2014/main" id="{494A3E12-8E4A-9825-B095-76FD46BDF504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02;p34">
              <a:extLst>
                <a:ext uri="{FF2B5EF4-FFF2-40B4-BE49-F238E27FC236}">
                  <a16:creationId xmlns:a16="http://schemas.microsoft.com/office/drawing/2014/main" id="{E8E231D3-02E9-A809-A660-1D871F4D155E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roup 1290">
            <a:extLst>
              <a:ext uri="{FF2B5EF4-FFF2-40B4-BE49-F238E27FC236}">
                <a16:creationId xmlns:a16="http://schemas.microsoft.com/office/drawing/2014/main" id="{1F811B19-5CC3-8BE1-6013-00582C71F850}"/>
              </a:ext>
            </a:extLst>
          </p:cNvPr>
          <p:cNvGrpSpPr/>
          <p:nvPr/>
        </p:nvGrpSpPr>
        <p:grpSpPr>
          <a:xfrm>
            <a:off x="2986280" y="10083510"/>
            <a:ext cx="3135343" cy="2584645"/>
            <a:chOff x="2953428" y="1860541"/>
            <a:chExt cx="3135343" cy="2584645"/>
          </a:xfrm>
        </p:grpSpPr>
        <p:sp>
          <p:nvSpPr>
            <p:cNvPr id="1292" name="Google Shape;1298;p34">
              <a:extLst>
                <a:ext uri="{FF2B5EF4-FFF2-40B4-BE49-F238E27FC236}">
                  <a16:creationId xmlns:a16="http://schemas.microsoft.com/office/drawing/2014/main" id="{9CA43E0B-26D3-E0C3-5D1E-6CAB879AD07D}"/>
                </a:ext>
              </a:extLst>
            </p:cNvPr>
            <p:cNvSpPr/>
            <p:nvPr/>
          </p:nvSpPr>
          <p:spPr>
            <a:xfrm>
              <a:off x="2953428" y="3652404"/>
              <a:ext cx="3135342" cy="792782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3" name="Google Shape;1297;p34">
              <a:extLst>
                <a:ext uri="{FF2B5EF4-FFF2-40B4-BE49-F238E27FC236}">
                  <a16:creationId xmlns:a16="http://schemas.microsoft.com/office/drawing/2014/main" id="{EDCE1D96-6259-1E9B-5DA8-95B066E252DA}"/>
                </a:ext>
              </a:extLst>
            </p:cNvPr>
            <p:cNvGrpSpPr/>
            <p:nvPr/>
          </p:nvGrpSpPr>
          <p:grpSpPr>
            <a:xfrm>
              <a:off x="2953429" y="1860541"/>
              <a:ext cx="3135342" cy="1786860"/>
              <a:chOff x="720000" y="1123025"/>
              <a:chExt cx="2336400" cy="1392300"/>
            </a:xfrm>
          </p:grpSpPr>
          <p:sp>
            <p:nvSpPr>
              <p:cNvPr id="1294" name="Google Shape;1298;p34">
                <a:extLst>
                  <a:ext uri="{FF2B5EF4-FFF2-40B4-BE49-F238E27FC236}">
                    <a16:creationId xmlns:a16="http://schemas.microsoft.com/office/drawing/2014/main" id="{8EC08459-2720-8A80-0B45-EA9651D94066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13923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9;p34">
                <a:extLst>
                  <a:ext uri="{FF2B5EF4-FFF2-40B4-BE49-F238E27FC236}">
                    <a16:creationId xmlns:a16="http://schemas.microsoft.com/office/drawing/2014/main" id="{34776F14-7CA6-A72E-B9C7-423AE1A5B440}"/>
                  </a:ext>
                </a:extLst>
              </p:cNvPr>
              <p:cNvSpPr/>
              <p:nvPr/>
            </p:nvSpPr>
            <p:spPr>
              <a:xfrm>
                <a:off x="720000" y="1123025"/>
                <a:ext cx="2336400" cy="218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300;p34">
                <a:extLst>
                  <a:ext uri="{FF2B5EF4-FFF2-40B4-BE49-F238E27FC236}">
                    <a16:creationId xmlns:a16="http://schemas.microsoft.com/office/drawing/2014/main" id="{11612888-F3B6-EEBB-5C8D-0972138B8373}"/>
                  </a:ext>
                </a:extLst>
              </p:cNvPr>
              <p:cNvSpPr/>
              <p:nvPr/>
            </p:nvSpPr>
            <p:spPr>
              <a:xfrm>
                <a:off x="8344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301;p34">
                <a:extLst>
                  <a:ext uri="{FF2B5EF4-FFF2-40B4-BE49-F238E27FC236}">
                    <a16:creationId xmlns:a16="http://schemas.microsoft.com/office/drawing/2014/main" id="{F4EBD4BD-36BF-E642-5DBD-D563B7BCC1A8}"/>
                  </a:ext>
                </a:extLst>
              </p:cNvPr>
              <p:cNvSpPr/>
              <p:nvPr/>
            </p:nvSpPr>
            <p:spPr>
              <a:xfrm>
                <a:off x="101787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302;p34">
                <a:extLst>
                  <a:ext uri="{FF2B5EF4-FFF2-40B4-BE49-F238E27FC236}">
                    <a16:creationId xmlns:a16="http://schemas.microsoft.com/office/drawing/2014/main" id="{3CA81E53-5F8A-C296-4145-741DA2C58E0B}"/>
                  </a:ext>
                </a:extLst>
              </p:cNvPr>
              <p:cNvSpPr/>
              <p:nvPr/>
            </p:nvSpPr>
            <p:spPr>
              <a:xfrm>
                <a:off x="1201325" y="11819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9" name="Google Shape;1297;p34">
            <a:extLst>
              <a:ext uri="{FF2B5EF4-FFF2-40B4-BE49-F238E27FC236}">
                <a16:creationId xmlns:a16="http://schemas.microsoft.com/office/drawing/2014/main" id="{51A28FDE-9609-79E9-E92F-EC4588409F75}"/>
              </a:ext>
            </a:extLst>
          </p:cNvPr>
          <p:cNvGrpSpPr/>
          <p:nvPr/>
        </p:nvGrpSpPr>
        <p:grpSpPr>
          <a:xfrm>
            <a:off x="5815076" y="9755362"/>
            <a:ext cx="3135342" cy="1786860"/>
            <a:chOff x="720000" y="1123025"/>
            <a:chExt cx="2336400" cy="1392300"/>
          </a:xfrm>
        </p:grpSpPr>
        <p:sp>
          <p:nvSpPr>
            <p:cNvPr id="1300" name="Google Shape;1298;p34">
              <a:extLst>
                <a:ext uri="{FF2B5EF4-FFF2-40B4-BE49-F238E27FC236}">
                  <a16:creationId xmlns:a16="http://schemas.microsoft.com/office/drawing/2014/main" id="{E16F24ED-B001-7880-ED40-8BCD70D200B4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299;p34">
              <a:extLst>
                <a:ext uri="{FF2B5EF4-FFF2-40B4-BE49-F238E27FC236}">
                  <a16:creationId xmlns:a16="http://schemas.microsoft.com/office/drawing/2014/main" id="{1CDBC590-B67E-6D53-1D00-9A6B69F28431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0;p34">
              <a:extLst>
                <a:ext uri="{FF2B5EF4-FFF2-40B4-BE49-F238E27FC236}">
                  <a16:creationId xmlns:a16="http://schemas.microsoft.com/office/drawing/2014/main" id="{F677ED18-7B40-1DE7-AEBE-65893FB5017C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1;p34">
              <a:extLst>
                <a:ext uri="{FF2B5EF4-FFF2-40B4-BE49-F238E27FC236}">
                  <a16:creationId xmlns:a16="http://schemas.microsoft.com/office/drawing/2014/main" id="{4CCE2CE5-0DE3-7BBA-2C8B-B3FBDC483252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2;p34">
              <a:extLst>
                <a:ext uri="{FF2B5EF4-FFF2-40B4-BE49-F238E27FC236}">
                  <a16:creationId xmlns:a16="http://schemas.microsoft.com/office/drawing/2014/main" id="{1818A7BD-45EB-82C4-312A-95F1072F1873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297;p34">
            <a:extLst>
              <a:ext uri="{FF2B5EF4-FFF2-40B4-BE49-F238E27FC236}">
                <a16:creationId xmlns:a16="http://schemas.microsoft.com/office/drawing/2014/main" id="{668BE02D-6951-E658-A6B8-6835E88FEFC5}"/>
              </a:ext>
            </a:extLst>
          </p:cNvPr>
          <p:cNvGrpSpPr/>
          <p:nvPr/>
        </p:nvGrpSpPr>
        <p:grpSpPr>
          <a:xfrm>
            <a:off x="207903" y="9564426"/>
            <a:ext cx="3135342" cy="1786860"/>
            <a:chOff x="720000" y="1123025"/>
            <a:chExt cx="2336400" cy="1392300"/>
          </a:xfrm>
        </p:grpSpPr>
        <p:sp>
          <p:nvSpPr>
            <p:cNvPr id="1306" name="Google Shape;1298;p34">
              <a:extLst>
                <a:ext uri="{FF2B5EF4-FFF2-40B4-BE49-F238E27FC236}">
                  <a16:creationId xmlns:a16="http://schemas.microsoft.com/office/drawing/2014/main" id="{B3BD4D89-2726-8915-BC94-43E7F2A26B86}"/>
                </a:ext>
              </a:extLst>
            </p:cNvPr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299;p34">
              <a:extLst>
                <a:ext uri="{FF2B5EF4-FFF2-40B4-BE49-F238E27FC236}">
                  <a16:creationId xmlns:a16="http://schemas.microsoft.com/office/drawing/2014/main" id="{EB092EF6-940E-B991-DC39-89FD42C65CAF}"/>
                </a:ext>
              </a:extLst>
            </p:cNvPr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0;p34">
              <a:extLst>
                <a:ext uri="{FF2B5EF4-FFF2-40B4-BE49-F238E27FC236}">
                  <a16:creationId xmlns:a16="http://schemas.microsoft.com/office/drawing/2014/main" id="{BC33F087-2031-1C48-0D73-C8A92B574CE0}"/>
                </a:ext>
              </a:extLst>
            </p:cNvPr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1;p34">
              <a:extLst>
                <a:ext uri="{FF2B5EF4-FFF2-40B4-BE49-F238E27FC236}">
                  <a16:creationId xmlns:a16="http://schemas.microsoft.com/office/drawing/2014/main" id="{643956C3-0EDA-DD99-D3FF-23A61C14247F}"/>
                </a:ext>
              </a:extLst>
            </p:cNvPr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02;p34">
              <a:extLst>
                <a:ext uri="{FF2B5EF4-FFF2-40B4-BE49-F238E27FC236}">
                  <a16:creationId xmlns:a16="http://schemas.microsoft.com/office/drawing/2014/main" id="{00EDE105-CDFF-F9B6-7359-CDA4E779C27F}"/>
                </a:ext>
              </a:extLst>
            </p:cNvPr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1" name="Picture 6">
            <a:extLst>
              <a:ext uri="{FF2B5EF4-FFF2-40B4-BE49-F238E27FC236}">
                <a16:creationId xmlns:a16="http://schemas.microsoft.com/office/drawing/2014/main" id="{0074FE46-8F5A-4F80-4D1E-4EB1047A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72" y="10521775"/>
            <a:ext cx="1032971" cy="77513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2" name="Picture 8">
            <a:extLst>
              <a:ext uri="{FF2B5EF4-FFF2-40B4-BE49-F238E27FC236}">
                <a16:creationId xmlns:a16="http://schemas.microsoft.com/office/drawing/2014/main" id="{D32C0092-6B89-2784-0AEA-FD15160A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75" y="10596097"/>
            <a:ext cx="554005" cy="69177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3" name="Picture 10">
            <a:extLst>
              <a:ext uri="{FF2B5EF4-FFF2-40B4-BE49-F238E27FC236}">
                <a16:creationId xmlns:a16="http://schemas.microsoft.com/office/drawing/2014/main" id="{DF8DE974-31F6-34CF-9C06-056E0C0A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03" y="8297492"/>
            <a:ext cx="1135245" cy="11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4" name="TextBox 1313">
            <a:extLst>
              <a:ext uri="{FF2B5EF4-FFF2-40B4-BE49-F238E27FC236}">
                <a16:creationId xmlns:a16="http://schemas.microsoft.com/office/drawing/2014/main" id="{EBAC7360-438D-B10B-6F15-EC034B271BFD}"/>
              </a:ext>
            </a:extLst>
          </p:cNvPr>
          <p:cNvSpPr txBox="1"/>
          <p:nvPr/>
        </p:nvSpPr>
        <p:spPr>
          <a:xfrm>
            <a:off x="1049007" y="9913232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Healthcare</a:t>
            </a:r>
            <a:endParaRPr lang="en-US" sz="1800" dirty="0"/>
          </a:p>
        </p:txBody>
      </p:sp>
      <p:sp>
        <p:nvSpPr>
          <p:cNvPr id="1315" name="TextBox 1314">
            <a:extLst>
              <a:ext uri="{FF2B5EF4-FFF2-40B4-BE49-F238E27FC236}">
                <a16:creationId xmlns:a16="http://schemas.microsoft.com/office/drawing/2014/main" id="{AD89177F-995E-C6A1-918A-35160E9D012A}"/>
              </a:ext>
            </a:extLst>
          </p:cNvPr>
          <p:cNvSpPr txBox="1"/>
          <p:nvPr/>
        </p:nvSpPr>
        <p:spPr>
          <a:xfrm>
            <a:off x="219190" y="10213416"/>
            <a:ext cx="3374061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MRI, telemedicine, wearables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,…</a:t>
            </a:r>
          </a:p>
        </p:txBody>
      </p:sp>
      <p:sp>
        <p:nvSpPr>
          <p:cNvPr id="1316" name="TextBox 1315">
            <a:extLst>
              <a:ext uri="{FF2B5EF4-FFF2-40B4-BE49-F238E27FC236}">
                <a16:creationId xmlns:a16="http://schemas.microsoft.com/office/drawing/2014/main" id="{FB678A22-6902-C07B-4073-82FB8F8E5EAD}"/>
              </a:ext>
            </a:extLst>
          </p:cNvPr>
          <p:cNvSpPr txBox="1"/>
          <p:nvPr/>
        </p:nvSpPr>
        <p:spPr>
          <a:xfrm>
            <a:off x="6821984" y="7775433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Business</a:t>
            </a:r>
            <a:endParaRPr lang="en-US" sz="1800" dirty="0"/>
          </a:p>
        </p:txBody>
      </p:sp>
      <p:sp>
        <p:nvSpPr>
          <p:cNvPr id="1317" name="TextBox 1316">
            <a:extLst>
              <a:ext uri="{FF2B5EF4-FFF2-40B4-BE49-F238E27FC236}">
                <a16:creationId xmlns:a16="http://schemas.microsoft.com/office/drawing/2014/main" id="{22EE5C07-158B-4228-ACAB-36476584B7F5}"/>
              </a:ext>
            </a:extLst>
          </p:cNvPr>
          <p:cNvSpPr txBox="1"/>
          <p:nvPr/>
        </p:nvSpPr>
        <p:spPr>
          <a:xfrm>
            <a:off x="5930024" y="8097160"/>
            <a:ext cx="2961624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Cloud work, inventory systems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1318" name="Picture 14">
            <a:extLst>
              <a:ext uri="{FF2B5EF4-FFF2-40B4-BE49-F238E27FC236}">
                <a16:creationId xmlns:a16="http://schemas.microsoft.com/office/drawing/2014/main" id="{A1BDB4EE-8C30-B556-4D24-E7832CBE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21" y="8360420"/>
            <a:ext cx="1254724" cy="9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9" name="TextBox 1318">
            <a:extLst>
              <a:ext uri="{FF2B5EF4-FFF2-40B4-BE49-F238E27FC236}">
                <a16:creationId xmlns:a16="http://schemas.microsoft.com/office/drawing/2014/main" id="{B53100F1-1CF2-2489-9705-DEA480260D30}"/>
              </a:ext>
            </a:extLst>
          </p:cNvPr>
          <p:cNvSpPr txBox="1"/>
          <p:nvPr/>
        </p:nvSpPr>
        <p:spPr>
          <a:xfrm>
            <a:off x="3828759" y="10411166"/>
            <a:ext cx="133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ECE5B4"/>
                </a:solidFill>
                <a:latin typeface="Anaheim"/>
              </a:rPr>
              <a:t>Family Use</a:t>
            </a:r>
            <a:endParaRPr lang="en-US" sz="1800" dirty="0"/>
          </a:p>
        </p:txBody>
      </p:sp>
      <p:sp>
        <p:nvSpPr>
          <p:cNvPr id="1320" name="TextBox 1319">
            <a:extLst>
              <a:ext uri="{FF2B5EF4-FFF2-40B4-BE49-F238E27FC236}">
                <a16:creationId xmlns:a16="http://schemas.microsoft.com/office/drawing/2014/main" id="{AF1F110A-8561-6787-0D91-92108421CE66}"/>
              </a:ext>
            </a:extLst>
          </p:cNvPr>
          <p:cNvSpPr txBox="1"/>
          <p:nvPr/>
        </p:nvSpPr>
        <p:spPr>
          <a:xfrm>
            <a:off x="2919992" y="10708660"/>
            <a:ext cx="3271677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Smart homes, security, reminders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1321" name="Picture 16">
            <a:extLst>
              <a:ext uri="{FF2B5EF4-FFF2-40B4-BE49-F238E27FC236}">
                <a16:creationId xmlns:a16="http://schemas.microsoft.com/office/drawing/2014/main" id="{8436B62F-9668-D958-6595-55EB2A83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87" y="10652800"/>
            <a:ext cx="951735" cy="9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2" name="TextBox 1321">
            <a:extLst>
              <a:ext uri="{FF2B5EF4-FFF2-40B4-BE49-F238E27FC236}">
                <a16:creationId xmlns:a16="http://schemas.microsoft.com/office/drawing/2014/main" id="{FC1DDE5D-1B14-FE09-424A-60A094B8B381}"/>
              </a:ext>
            </a:extLst>
          </p:cNvPr>
          <p:cNvSpPr txBox="1"/>
          <p:nvPr/>
        </p:nvSpPr>
        <p:spPr>
          <a:xfrm>
            <a:off x="6662660" y="10104220"/>
            <a:ext cx="167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CE5B4"/>
                </a:solidFill>
                <a:latin typeface="Anaheim"/>
              </a:rPr>
              <a:t>Entertainment</a:t>
            </a:r>
            <a:endParaRPr lang="en-US" sz="1800" dirty="0"/>
          </a:p>
        </p:txBody>
      </p:sp>
      <p:sp>
        <p:nvSpPr>
          <p:cNvPr id="1323" name="TextBox 1322">
            <a:extLst>
              <a:ext uri="{FF2B5EF4-FFF2-40B4-BE49-F238E27FC236}">
                <a16:creationId xmlns:a16="http://schemas.microsoft.com/office/drawing/2014/main" id="{DE18EA87-4FF0-D5E5-1035-90BF75CF1070}"/>
              </a:ext>
            </a:extLst>
          </p:cNvPr>
          <p:cNvSpPr txBox="1"/>
          <p:nvPr/>
        </p:nvSpPr>
        <p:spPr>
          <a:xfrm>
            <a:off x="5886493" y="10371896"/>
            <a:ext cx="327182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Streaming, VR, gaming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</a:p>
        </p:txBody>
      </p:sp>
      <p:pic>
        <p:nvPicPr>
          <p:cNvPr id="1324" name="Picture 18">
            <a:extLst>
              <a:ext uri="{FF2B5EF4-FFF2-40B4-BE49-F238E27FC236}">
                <a16:creationId xmlns:a16="http://schemas.microsoft.com/office/drawing/2014/main" id="{E84B139E-D331-1B08-68CC-19004215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21" y="10780498"/>
            <a:ext cx="1537283" cy="6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5" name="Picture 20">
            <a:extLst>
              <a:ext uri="{FF2B5EF4-FFF2-40B4-BE49-F238E27FC236}">
                <a16:creationId xmlns:a16="http://schemas.microsoft.com/office/drawing/2014/main" id="{AFD86874-EEBF-0F2D-9832-F3D86396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98" y="10631934"/>
            <a:ext cx="985852" cy="9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6" name="Picture 22">
            <a:extLst>
              <a:ext uri="{FF2B5EF4-FFF2-40B4-BE49-F238E27FC236}">
                <a16:creationId xmlns:a16="http://schemas.microsoft.com/office/drawing/2014/main" id="{653B48D8-9319-9C2A-A08A-BBDEF66D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55" y="11321978"/>
            <a:ext cx="1288388" cy="12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7" name="Picture 24">
            <a:extLst>
              <a:ext uri="{FF2B5EF4-FFF2-40B4-BE49-F238E27FC236}">
                <a16:creationId xmlns:a16="http://schemas.microsoft.com/office/drawing/2014/main" id="{2DDC4A6E-5C48-B202-2E22-CB9AF55B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60" y="11246414"/>
            <a:ext cx="1678952" cy="12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2" name="Google Shape;1309;p34">
            <a:extLst>
              <a:ext uri="{FF2B5EF4-FFF2-40B4-BE49-F238E27FC236}">
                <a16:creationId xmlns:a16="http://schemas.microsoft.com/office/drawing/2014/main" id="{31DA22AA-E3AC-856C-575E-5FB5A833B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100" y="567251"/>
            <a:ext cx="81997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sz="3000" b="1" dirty="0">
                <a:solidFill>
                  <a:schemeClr val="lt2"/>
                </a:solidFill>
              </a:rPr>
              <a:t>6. </a:t>
            </a:r>
            <a:r>
              <a:rPr lang="en-US" sz="3200" dirty="0">
                <a:solidFill>
                  <a:srgbClr val="ECE5B4"/>
                </a:solidFill>
              </a:rPr>
              <a:t>Emerging Trends</a:t>
            </a:r>
            <a:r>
              <a:rPr lang="vi-VN" sz="3200" dirty="0">
                <a:solidFill>
                  <a:srgbClr val="ECE5B4"/>
                </a:solidFill>
              </a:rPr>
              <a:t> </a:t>
            </a:r>
          </a:p>
        </p:txBody>
      </p:sp>
      <p:sp>
        <p:nvSpPr>
          <p:cNvPr id="1345" name="Google Shape;1351;p37">
            <a:extLst>
              <a:ext uri="{FF2B5EF4-FFF2-40B4-BE49-F238E27FC236}">
                <a16:creationId xmlns:a16="http://schemas.microsoft.com/office/drawing/2014/main" id="{F682A789-B887-D0F2-C1FF-66B5EBD19C92}"/>
              </a:ext>
            </a:extLst>
          </p:cNvPr>
          <p:cNvSpPr/>
          <p:nvPr/>
        </p:nvSpPr>
        <p:spPr>
          <a:xfrm>
            <a:off x="464680" y="1318743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6" name="Google Shape;1352;p37">
            <a:extLst>
              <a:ext uri="{FF2B5EF4-FFF2-40B4-BE49-F238E27FC236}">
                <a16:creationId xmlns:a16="http://schemas.microsoft.com/office/drawing/2014/main" id="{56C56AE0-1DC2-FE79-4F4D-C0C84FE5C409}"/>
              </a:ext>
            </a:extLst>
          </p:cNvPr>
          <p:cNvSpPr txBox="1">
            <a:spLocks/>
          </p:cNvSpPr>
          <p:nvPr/>
        </p:nvSpPr>
        <p:spPr>
          <a:xfrm>
            <a:off x="336483" y="1515093"/>
            <a:ext cx="290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AI: Siri, Alexa</a:t>
            </a:r>
          </a:p>
        </p:txBody>
      </p:sp>
      <p:grpSp>
        <p:nvGrpSpPr>
          <p:cNvPr id="1348" name="Google Shape;1357;p37">
            <a:extLst>
              <a:ext uri="{FF2B5EF4-FFF2-40B4-BE49-F238E27FC236}">
                <a16:creationId xmlns:a16="http://schemas.microsoft.com/office/drawing/2014/main" id="{38CD546F-7FB8-C89F-63F7-CB777C436D8A}"/>
              </a:ext>
            </a:extLst>
          </p:cNvPr>
          <p:cNvGrpSpPr/>
          <p:nvPr/>
        </p:nvGrpSpPr>
        <p:grpSpPr>
          <a:xfrm>
            <a:off x="464680" y="1318743"/>
            <a:ext cx="2907600" cy="218100"/>
            <a:chOff x="1290775" y="1427525"/>
            <a:chExt cx="2907600" cy="218100"/>
          </a:xfrm>
        </p:grpSpPr>
        <p:sp>
          <p:nvSpPr>
            <p:cNvPr id="1349" name="Google Shape;1358;p37">
              <a:extLst>
                <a:ext uri="{FF2B5EF4-FFF2-40B4-BE49-F238E27FC236}">
                  <a16:creationId xmlns:a16="http://schemas.microsoft.com/office/drawing/2014/main" id="{25F16241-7CD0-8060-0E10-C97E402496E1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9;p37">
              <a:extLst>
                <a:ext uri="{FF2B5EF4-FFF2-40B4-BE49-F238E27FC236}">
                  <a16:creationId xmlns:a16="http://schemas.microsoft.com/office/drawing/2014/main" id="{4A016A20-4458-85D4-5D26-7B3733524308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60;p37">
              <a:extLst>
                <a:ext uri="{FF2B5EF4-FFF2-40B4-BE49-F238E27FC236}">
                  <a16:creationId xmlns:a16="http://schemas.microsoft.com/office/drawing/2014/main" id="{29A69AA9-70F4-FC6B-2D05-CC906E7C38F7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61;p37">
              <a:extLst>
                <a:ext uri="{FF2B5EF4-FFF2-40B4-BE49-F238E27FC236}">
                  <a16:creationId xmlns:a16="http://schemas.microsoft.com/office/drawing/2014/main" id="{D9BD9CEC-5407-0DEC-C15E-CDEFBEEFF288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67;p37">
            <a:extLst>
              <a:ext uri="{FF2B5EF4-FFF2-40B4-BE49-F238E27FC236}">
                <a16:creationId xmlns:a16="http://schemas.microsoft.com/office/drawing/2014/main" id="{B30DC3A6-6152-EF76-09ED-05AE768A20F1}"/>
              </a:ext>
            </a:extLst>
          </p:cNvPr>
          <p:cNvGrpSpPr/>
          <p:nvPr/>
        </p:nvGrpSpPr>
        <p:grpSpPr>
          <a:xfrm>
            <a:off x="3724656" y="1377035"/>
            <a:ext cx="804556" cy="1235492"/>
            <a:chOff x="4876875" y="1427500"/>
            <a:chExt cx="1130400" cy="1319125"/>
          </a:xfrm>
        </p:grpSpPr>
        <p:sp>
          <p:nvSpPr>
            <p:cNvPr id="1354" name="Google Shape;1368;p37">
              <a:extLst>
                <a:ext uri="{FF2B5EF4-FFF2-40B4-BE49-F238E27FC236}">
                  <a16:creationId xmlns:a16="http://schemas.microsoft.com/office/drawing/2014/main" id="{26BF2F51-D285-AB81-D560-8EA005DD3D81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69;p37">
              <a:extLst>
                <a:ext uri="{FF2B5EF4-FFF2-40B4-BE49-F238E27FC236}">
                  <a16:creationId xmlns:a16="http://schemas.microsoft.com/office/drawing/2014/main" id="{A9F09008-964E-74E4-0F59-2A02799C7F75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82" name="Google Shape;1419;p37">
            <a:extLst>
              <a:ext uri="{FF2B5EF4-FFF2-40B4-BE49-F238E27FC236}">
                <a16:creationId xmlns:a16="http://schemas.microsoft.com/office/drawing/2014/main" id="{A865A2C0-494B-D451-E53A-B9834968FC70}"/>
              </a:ext>
            </a:extLst>
          </p:cNvPr>
          <p:cNvCxnSpPr>
            <a:cxnSpLocks/>
          </p:cNvCxnSpPr>
          <p:nvPr/>
        </p:nvCxnSpPr>
        <p:spPr>
          <a:xfrm>
            <a:off x="3372280" y="1464980"/>
            <a:ext cx="353900" cy="1835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51;p37">
            <a:extLst>
              <a:ext uri="{FF2B5EF4-FFF2-40B4-BE49-F238E27FC236}">
                <a16:creationId xmlns:a16="http://schemas.microsoft.com/office/drawing/2014/main" id="{BF41F384-E36F-0D9D-E4CA-89299E2558A6}"/>
              </a:ext>
            </a:extLst>
          </p:cNvPr>
          <p:cNvSpPr/>
          <p:nvPr/>
        </p:nvSpPr>
        <p:spPr>
          <a:xfrm>
            <a:off x="5771720" y="1313918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0" name="Google Shape;1352;p37">
            <a:extLst>
              <a:ext uri="{FF2B5EF4-FFF2-40B4-BE49-F238E27FC236}">
                <a16:creationId xmlns:a16="http://schemas.microsoft.com/office/drawing/2014/main" id="{B7A95357-A0F6-B147-E68E-37B1D5DCB2C8}"/>
              </a:ext>
            </a:extLst>
          </p:cNvPr>
          <p:cNvSpPr txBox="1">
            <a:spLocks/>
          </p:cNvSpPr>
          <p:nvPr/>
        </p:nvSpPr>
        <p:spPr>
          <a:xfrm>
            <a:off x="5751974" y="1497410"/>
            <a:ext cx="290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Quantum Computing</a:t>
            </a:r>
          </a:p>
        </p:txBody>
      </p:sp>
      <p:grpSp>
        <p:nvGrpSpPr>
          <p:cNvPr id="1391" name="Google Shape;1357;p37">
            <a:extLst>
              <a:ext uri="{FF2B5EF4-FFF2-40B4-BE49-F238E27FC236}">
                <a16:creationId xmlns:a16="http://schemas.microsoft.com/office/drawing/2014/main" id="{CB3C55EF-6247-0987-4B7B-25BD1E327EBC}"/>
              </a:ext>
            </a:extLst>
          </p:cNvPr>
          <p:cNvGrpSpPr/>
          <p:nvPr/>
        </p:nvGrpSpPr>
        <p:grpSpPr>
          <a:xfrm>
            <a:off x="5771720" y="1313918"/>
            <a:ext cx="2907600" cy="218100"/>
            <a:chOff x="1290775" y="1427525"/>
            <a:chExt cx="2907600" cy="218100"/>
          </a:xfrm>
        </p:grpSpPr>
        <p:sp>
          <p:nvSpPr>
            <p:cNvPr id="1392" name="Google Shape;1358;p37">
              <a:extLst>
                <a:ext uri="{FF2B5EF4-FFF2-40B4-BE49-F238E27FC236}">
                  <a16:creationId xmlns:a16="http://schemas.microsoft.com/office/drawing/2014/main" id="{D1988178-0A8E-C04A-1743-393364CA046F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9;p37">
              <a:extLst>
                <a:ext uri="{FF2B5EF4-FFF2-40B4-BE49-F238E27FC236}">
                  <a16:creationId xmlns:a16="http://schemas.microsoft.com/office/drawing/2014/main" id="{035F24B2-C5FC-6947-B9C1-21E5072BAFF9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60;p37">
              <a:extLst>
                <a:ext uri="{FF2B5EF4-FFF2-40B4-BE49-F238E27FC236}">
                  <a16:creationId xmlns:a16="http://schemas.microsoft.com/office/drawing/2014/main" id="{6A07D4A4-F7D1-EF6C-D640-4DEC42142105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61;p37">
              <a:extLst>
                <a:ext uri="{FF2B5EF4-FFF2-40B4-BE49-F238E27FC236}">
                  <a16:creationId xmlns:a16="http://schemas.microsoft.com/office/drawing/2014/main" id="{02941E62-40B8-7455-BE95-A5CD9F727934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67;p37">
            <a:extLst>
              <a:ext uri="{FF2B5EF4-FFF2-40B4-BE49-F238E27FC236}">
                <a16:creationId xmlns:a16="http://schemas.microsoft.com/office/drawing/2014/main" id="{3BAFD59A-7916-3F32-6E74-10EC041545F3}"/>
              </a:ext>
            </a:extLst>
          </p:cNvPr>
          <p:cNvGrpSpPr/>
          <p:nvPr/>
        </p:nvGrpSpPr>
        <p:grpSpPr>
          <a:xfrm>
            <a:off x="4671037" y="1378288"/>
            <a:ext cx="785385" cy="1257406"/>
            <a:chOff x="4876875" y="1427499"/>
            <a:chExt cx="1130400" cy="1319126"/>
          </a:xfrm>
        </p:grpSpPr>
        <p:sp>
          <p:nvSpPr>
            <p:cNvPr id="1397" name="Google Shape;1368;p37">
              <a:extLst>
                <a:ext uri="{FF2B5EF4-FFF2-40B4-BE49-F238E27FC236}">
                  <a16:creationId xmlns:a16="http://schemas.microsoft.com/office/drawing/2014/main" id="{A03560CC-89F7-AFDA-D59D-CCDFE8B229B2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69;p37">
              <a:extLst>
                <a:ext uri="{FF2B5EF4-FFF2-40B4-BE49-F238E27FC236}">
                  <a16:creationId xmlns:a16="http://schemas.microsoft.com/office/drawing/2014/main" id="{E8C1D390-2468-C989-D4C2-0F13E4F64743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99" name="Google Shape;1419;p37">
            <a:extLst>
              <a:ext uri="{FF2B5EF4-FFF2-40B4-BE49-F238E27FC236}">
                <a16:creationId xmlns:a16="http://schemas.microsoft.com/office/drawing/2014/main" id="{865A0330-52D5-ABBA-7300-7DFA74BEAECB}"/>
              </a:ext>
            </a:extLst>
          </p:cNvPr>
          <p:cNvCxnSpPr>
            <a:cxnSpLocks/>
            <a:endCxn id="1392" idx="1"/>
          </p:cNvCxnSpPr>
          <p:nvPr/>
        </p:nvCxnSpPr>
        <p:spPr>
          <a:xfrm flipV="1">
            <a:off x="5456420" y="1422968"/>
            <a:ext cx="315300" cy="225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00" name="Picture 8">
            <a:extLst>
              <a:ext uri="{FF2B5EF4-FFF2-40B4-BE49-F238E27FC236}">
                <a16:creationId xmlns:a16="http://schemas.microsoft.com/office/drawing/2014/main" id="{A3DB8C60-0EB8-E983-9958-20271596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75" y="3837404"/>
            <a:ext cx="929476" cy="92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2" name="Google Shape;1351;p37">
            <a:extLst>
              <a:ext uri="{FF2B5EF4-FFF2-40B4-BE49-F238E27FC236}">
                <a16:creationId xmlns:a16="http://schemas.microsoft.com/office/drawing/2014/main" id="{3DB65052-AAEB-4462-67FA-3C1BD88B7AFC}"/>
              </a:ext>
            </a:extLst>
          </p:cNvPr>
          <p:cNvSpPr/>
          <p:nvPr/>
        </p:nvSpPr>
        <p:spPr>
          <a:xfrm>
            <a:off x="442490" y="2851704"/>
            <a:ext cx="2907600" cy="65955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403" name="Google Shape;1357;p37">
            <a:extLst>
              <a:ext uri="{FF2B5EF4-FFF2-40B4-BE49-F238E27FC236}">
                <a16:creationId xmlns:a16="http://schemas.microsoft.com/office/drawing/2014/main" id="{77CF0B66-DB65-1B7E-301F-098455D8A4FD}"/>
              </a:ext>
            </a:extLst>
          </p:cNvPr>
          <p:cNvGrpSpPr/>
          <p:nvPr/>
        </p:nvGrpSpPr>
        <p:grpSpPr>
          <a:xfrm>
            <a:off x="442490" y="2851704"/>
            <a:ext cx="2907600" cy="218100"/>
            <a:chOff x="1290775" y="1427525"/>
            <a:chExt cx="2907600" cy="218100"/>
          </a:xfrm>
        </p:grpSpPr>
        <p:sp>
          <p:nvSpPr>
            <p:cNvPr id="1404" name="Google Shape;1358;p37">
              <a:extLst>
                <a:ext uri="{FF2B5EF4-FFF2-40B4-BE49-F238E27FC236}">
                  <a16:creationId xmlns:a16="http://schemas.microsoft.com/office/drawing/2014/main" id="{ADD731B7-3A25-A4CA-AA1F-B07EBFD1C98B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9;p37">
              <a:extLst>
                <a:ext uri="{FF2B5EF4-FFF2-40B4-BE49-F238E27FC236}">
                  <a16:creationId xmlns:a16="http://schemas.microsoft.com/office/drawing/2014/main" id="{02722366-E29C-F3C3-6307-2402C1B39504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60;p37">
              <a:extLst>
                <a:ext uri="{FF2B5EF4-FFF2-40B4-BE49-F238E27FC236}">
                  <a16:creationId xmlns:a16="http://schemas.microsoft.com/office/drawing/2014/main" id="{72EFBA01-5055-2C25-8B5A-36A73D8CC3BA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61;p37">
              <a:extLst>
                <a:ext uri="{FF2B5EF4-FFF2-40B4-BE49-F238E27FC236}">
                  <a16:creationId xmlns:a16="http://schemas.microsoft.com/office/drawing/2014/main" id="{C4D85382-5499-C770-2038-D081CE77D51A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3" name="TextBox 8202">
            <a:extLst>
              <a:ext uri="{FF2B5EF4-FFF2-40B4-BE49-F238E27FC236}">
                <a16:creationId xmlns:a16="http://schemas.microsoft.com/office/drawing/2014/main" id="{DF404B2B-BB3C-B44D-74BA-DEAF9A894149}"/>
              </a:ext>
            </a:extLst>
          </p:cNvPr>
          <p:cNvSpPr txBox="1"/>
          <p:nvPr/>
        </p:nvSpPr>
        <p:spPr>
          <a:xfrm>
            <a:off x="833857" y="3083795"/>
            <a:ext cx="2006306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  <a:sym typeface="Anaheim"/>
              </a:rPr>
              <a:t>Edge Computing</a:t>
            </a:r>
          </a:p>
        </p:txBody>
      </p:sp>
      <p:sp>
        <p:nvSpPr>
          <p:cNvPr id="8208" name="Google Shape;1351;p37">
            <a:extLst>
              <a:ext uri="{FF2B5EF4-FFF2-40B4-BE49-F238E27FC236}">
                <a16:creationId xmlns:a16="http://schemas.microsoft.com/office/drawing/2014/main" id="{A3E035EF-FF91-EFAD-F659-296DEAC929FF}"/>
              </a:ext>
            </a:extLst>
          </p:cNvPr>
          <p:cNvSpPr/>
          <p:nvPr/>
        </p:nvSpPr>
        <p:spPr>
          <a:xfrm>
            <a:off x="5751974" y="2851704"/>
            <a:ext cx="2907600" cy="104364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9" name="Google Shape;1352;p37">
            <a:extLst>
              <a:ext uri="{FF2B5EF4-FFF2-40B4-BE49-F238E27FC236}">
                <a16:creationId xmlns:a16="http://schemas.microsoft.com/office/drawing/2014/main" id="{4CE27145-2905-FB97-50F4-C850B20367A1}"/>
              </a:ext>
            </a:extLst>
          </p:cNvPr>
          <p:cNvSpPr txBox="1">
            <a:spLocks/>
          </p:cNvSpPr>
          <p:nvPr/>
        </p:nvSpPr>
        <p:spPr>
          <a:xfrm>
            <a:off x="5953325" y="3066663"/>
            <a:ext cx="2504897" cy="77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lv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Sustainability: Energy-saving tech, recycling</a:t>
            </a:r>
          </a:p>
        </p:txBody>
      </p:sp>
      <p:grpSp>
        <p:nvGrpSpPr>
          <p:cNvPr id="8210" name="Google Shape;1357;p37">
            <a:extLst>
              <a:ext uri="{FF2B5EF4-FFF2-40B4-BE49-F238E27FC236}">
                <a16:creationId xmlns:a16="http://schemas.microsoft.com/office/drawing/2014/main" id="{7EA018D1-12D9-ABDE-3B59-A71D560ADF28}"/>
              </a:ext>
            </a:extLst>
          </p:cNvPr>
          <p:cNvGrpSpPr/>
          <p:nvPr/>
        </p:nvGrpSpPr>
        <p:grpSpPr>
          <a:xfrm>
            <a:off x="5751974" y="2851704"/>
            <a:ext cx="2907600" cy="218100"/>
            <a:chOff x="1290775" y="1427525"/>
            <a:chExt cx="2907600" cy="218100"/>
          </a:xfrm>
        </p:grpSpPr>
        <p:sp>
          <p:nvSpPr>
            <p:cNvPr id="8211" name="Google Shape;1358;p37">
              <a:extLst>
                <a:ext uri="{FF2B5EF4-FFF2-40B4-BE49-F238E27FC236}">
                  <a16:creationId xmlns:a16="http://schemas.microsoft.com/office/drawing/2014/main" id="{4030DEE8-0148-D738-E525-80D8E8BA4ADF}"/>
                </a:ext>
              </a:extLst>
            </p:cNvPr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1359;p37">
              <a:extLst>
                <a:ext uri="{FF2B5EF4-FFF2-40B4-BE49-F238E27FC236}">
                  <a16:creationId xmlns:a16="http://schemas.microsoft.com/office/drawing/2014/main" id="{0502E393-1B65-36E3-DAC7-E9C1E9E80482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1360;p37">
              <a:extLst>
                <a:ext uri="{FF2B5EF4-FFF2-40B4-BE49-F238E27FC236}">
                  <a16:creationId xmlns:a16="http://schemas.microsoft.com/office/drawing/2014/main" id="{1C44BB94-AAB0-F7C4-1BD0-C78B6BE54CE6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1361;p37">
              <a:extLst>
                <a:ext uri="{FF2B5EF4-FFF2-40B4-BE49-F238E27FC236}">
                  <a16:creationId xmlns:a16="http://schemas.microsoft.com/office/drawing/2014/main" id="{508343C8-DB56-6F94-F60E-D33E6116A8D0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9" name="Google Shape;1367;p37">
            <a:extLst>
              <a:ext uri="{FF2B5EF4-FFF2-40B4-BE49-F238E27FC236}">
                <a16:creationId xmlns:a16="http://schemas.microsoft.com/office/drawing/2014/main" id="{82EE7EF1-AD27-2468-2C1F-E3D892E88D4A}"/>
              </a:ext>
            </a:extLst>
          </p:cNvPr>
          <p:cNvGrpSpPr/>
          <p:nvPr/>
        </p:nvGrpSpPr>
        <p:grpSpPr>
          <a:xfrm>
            <a:off x="3244082" y="3655866"/>
            <a:ext cx="1009461" cy="1045127"/>
            <a:chOff x="4876875" y="1427500"/>
            <a:chExt cx="1130400" cy="1319125"/>
          </a:xfrm>
        </p:grpSpPr>
        <p:sp>
          <p:nvSpPr>
            <p:cNvPr id="8230" name="Google Shape;1368;p37">
              <a:extLst>
                <a:ext uri="{FF2B5EF4-FFF2-40B4-BE49-F238E27FC236}">
                  <a16:creationId xmlns:a16="http://schemas.microsoft.com/office/drawing/2014/main" id="{2365554D-3B34-33DF-0B1B-F5929C4EBE99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1369;p37">
              <a:extLst>
                <a:ext uri="{FF2B5EF4-FFF2-40B4-BE49-F238E27FC236}">
                  <a16:creationId xmlns:a16="http://schemas.microsoft.com/office/drawing/2014/main" id="{EA8FDBA2-5E9B-C43F-F935-31DF17079BBE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32" name="Google Shape;1419;p37">
            <a:extLst>
              <a:ext uri="{FF2B5EF4-FFF2-40B4-BE49-F238E27FC236}">
                <a16:creationId xmlns:a16="http://schemas.microsoft.com/office/drawing/2014/main" id="{31461165-7A20-68D6-0A7D-3DD602DF9D75}"/>
              </a:ext>
            </a:extLst>
          </p:cNvPr>
          <p:cNvCxnSpPr>
            <a:cxnSpLocks/>
            <a:stCxn id="1404" idx="3"/>
            <a:endCxn id="8231" idx="0"/>
          </p:cNvCxnSpPr>
          <p:nvPr/>
        </p:nvCxnSpPr>
        <p:spPr>
          <a:xfrm>
            <a:off x="3350090" y="2960754"/>
            <a:ext cx="398723" cy="69511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33" name="Google Shape;1367;p37">
            <a:extLst>
              <a:ext uri="{FF2B5EF4-FFF2-40B4-BE49-F238E27FC236}">
                <a16:creationId xmlns:a16="http://schemas.microsoft.com/office/drawing/2014/main" id="{BB5AF03F-BF7D-A46C-AEE7-D159D3411A75}"/>
              </a:ext>
            </a:extLst>
          </p:cNvPr>
          <p:cNvGrpSpPr/>
          <p:nvPr/>
        </p:nvGrpSpPr>
        <p:grpSpPr>
          <a:xfrm>
            <a:off x="4809141" y="3655085"/>
            <a:ext cx="957857" cy="1042117"/>
            <a:chOff x="4876875" y="1427500"/>
            <a:chExt cx="1130400" cy="1319125"/>
          </a:xfrm>
        </p:grpSpPr>
        <p:sp>
          <p:nvSpPr>
            <p:cNvPr id="8234" name="Google Shape;1368;p37">
              <a:extLst>
                <a:ext uri="{FF2B5EF4-FFF2-40B4-BE49-F238E27FC236}">
                  <a16:creationId xmlns:a16="http://schemas.microsoft.com/office/drawing/2014/main" id="{CE9CD195-AB36-F560-EE48-B0F0FC386B7E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1369;p37">
              <a:extLst>
                <a:ext uri="{FF2B5EF4-FFF2-40B4-BE49-F238E27FC236}">
                  <a16:creationId xmlns:a16="http://schemas.microsoft.com/office/drawing/2014/main" id="{F58F14C4-14FE-A7E3-D58D-3D9CE05CD939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36" name="Google Shape;1419;p37">
            <a:extLst>
              <a:ext uri="{FF2B5EF4-FFF2-40B4-BE49-F238E27FC236}">
                <a16:creationId xmlns:a16="http://schemas.microsoft.com/office/drawing/2014/main" id="{92470A47-2435-834D-14AE-F725170D07EC}"/>
              </a:ext>
            </a:extLst>
          </p:cNvPr>
          <p:cNvCxnSpPr>
            <a:cxnSpLocks/>
            <a:stCxn id="8235" idx="0"/>
            <a:endCxn id="8211" idx="1"/>
          </p:cNvCxnSpPr>
          <p:nvPr/>
        </p:nvCxnSpPr>
        <p:spPr>
          <a:xfrm rot="5400000" flipH="1" flipV="1">
            <a:off x="5172857" y="3075968"/>
            <a:ext cx="694331" cy="4639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54" name="Picture 12">
            <a:extLst>
              <a:ext uri="{FF2B5EF4-FFF2-40B4-BE49-F238E27FC236}">
                <a16:creationId xmlns:a16="http://schemas.microsoft.com/office/drawing/2014/main" id="{55EC656D-CE3D-C268-D8A2-6010B4F0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1" y="3779678"/>
            <a:ext cx="930418" cy="93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334405" y="1154624"/>
            <a:ext cx="8360145" cy="3064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/>
              <a:t>7</a:t>
            </a:r>
            <a:br>
              <a:rPr lang="vi-VN" dirty="0"/>
            </a:br>
            <a:r>
              <a:rPr lang="en-US" sz="3200" dirty="0">
                <a:solidFill>
                  <a:srgbClr val="ECE5B4"/>
                </a:solidFill>
              </a:rPr>
              <a:t>Challenges </a:t>
            </a:r>
            <a:br>
              <a:rPr lang="vi-VN" sz="3200" dirty="0">
                <a:solidFill>
                  <a:srgbClr val="ECE5B4"/>
                </a:solidFill>
              </a:rPr>
            </a:br>
            <a:r>
              <a:rPr lang="en-US" sz="3200" dirty="0">
                <a:solidFill>
                  <a:srgbClr val="ECE5B4"/>
                </a:solidFill>
              </a:rPr>
              <a:t>&amp; </a:t>
            </a:r>
            <a:br>
              <a:rPr lang="vi-VN" sz="3200" dirty="0">
                <a:solidFill>
                  <a:srgbClr val="ECE5B4"/>
                </a:solidFill>
              </a:rPr>
            </a:br>
            <a:r>
              <a:rPr lang="en-US" sz="3200" dirty="0">
                <a:solidFill>
                  <a:srgbClr val="ECE5B4"/>
                </a:solidFill>
              </a:rPr>
              <a:t>Considerations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>
          <a:extLst>
            <a:ext uri="{FF2B5EF4-FFF2-40B4-BE49-F238E27FC236}">
              <a16:creationId xmlns:a16="http://schemas.microsoft.com/office/drawing/2014/main" id="{8860D078-9590-B349-1CAF-C0B8674F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FFF0B2-D77C-74AE-C053-42702027688E}"/>
              </a:ext>
            </a:extLst>
          </p:cNvPr>
          <p:cNvSpPr/>
          <p:nvPr/>
        </p:nvSpPr>
        <p:spPr>
          <a:xfrm>
            <a:off x="381000" y="548640"/>
            <a:ext cx="8389620" cy="4274820"/>
          </a:xfrm>
          <a:prstGeom prst="rect">
            <a:avLst/>
          </a:prstGeom>
          <a:solidFill>
            <a:srgbClr val="6F9A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oogle Shape;1367;p37">
            <a:extLst>
              <a:ext uri="{FF2B5EF4-FFF2-40B4-BE49-F238E27FC236}">
                <a16:creationId xmlns:a16="http://schemas.microsoft.com/office/drawing/2014/main" id="{5F0AA194-7C10-11C6-66CD-7C32117C0517}"/>
              </a:ext>
            </a:extLst>
          </p:cNvPr>
          <p:cNvGrpSpPr/>
          <p:nvPr/>
        </p:nvGrpSpPr>
        <p:grpSpPr>
          <a:xfrm>
            <a:off x="381000" y="548640"/>
            <a:ext cx="2834640" cy="4274820"/>
            <a:chOff x="4876875" y="1427500"/>
            <a:chExt cx="1130400" cy="1319125"/>
          </a:xfrm>
        </p:grpSpPr>
        <p:sp>
          <p:nvSpPr>
            <p:cNvPr id="8" name="Google Shape;1368;p37">
              <a:extLst>
                <a:ext uri="{FF2B5EF4-FFF2-40B4-BE49-F238E27FC236}">
                  <a16:creationId xmlns:a16="http://schemas.microsoft.com/office/drawing/2014/main" id="{AE24F855-E693-538E-587D-D6D0FFC6765B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9;p37">
              <a:extLst>
                <a:ext uri="{FF2B5EF4-FFF2-40B4-BE49-F238E27FC236}">
                  <a16:creationId xmlns:a16="http://schemas.microsoft.com/office/drawing/2014/main" id="{01C565E6-6E41-061E-EA4E-35084BCE6A94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367;p37">
            <a:extLst>
              <a:ext uri="{FF2B5EF4-FFF2-40B4-BE49-F238E27FC236}">
                <a16:creationId xmlns:a16="http://schemas.microsoft.com/office/drawing/2014/main" id="{D6A0A3B0-00A8-25C7-A373-EFAC4C70CB38}"/>
              </a:ext>
            </a:extLst>
          </p:cNvPr>
          <p:cNvGrpSpPr/>
          <p:nvPr/>
        </p:nvGrpSpPr>
        <p:grpSpPr>
          <a:xfrm>
            <a:off x="3215640" y="548640"/>
            <a:ext cx="2834640" cy="4274820"/>
            <a:chOff x="4876875" y="1427500"/>
            <a:chExt cx="1130400" cy="1319125"/>
          </a:xfrm>
        </p:grpSpPr>
        <p:sp>
          <p:nvSpPr>
            <p:cNvPr id="11" name="Google Shape;1368;p37">
              <a:extLst>
                <a:ext uri="{FF2B5EF4-FFF2-40B4-BE49-F238E27FC236}">
                  <a16:creationId xmlns:a16="http://schemas.microsoft.com/office/drawing/2014/main" id="{3A6A82B8-5B8C-0F3C-A376-0D5E1B6C295D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9;p37">
              <a:extLst>
                <a:ext uri="{FF2B5EF4-FFF2-40B4-BE49-F238E27FC236}">
                  <a16:creationId xmlns:a16="http://schemas.microsoft.com/office/drawing/2014/main" id="{BED5F53F-FF84-2195-E54D-71110A07DF93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67;p37">
            <a:extLst>
              <a:ext uri="{FF2B5EF4-FFF2-40B4-BE49-F238E27FC236}">
                <a16:creationId xmlns:a16="http://schemas.microsoft.com/office/drawing/2014/main" id="{EA71D661-FF60-594B-CF36-785086799CB9}"/>
              </a:ext>
            </a:extLst>
          </p:cNvPr>
          <p:cNvGrpSpPr/>
          <p:nvPr/>
        </p:nvGrpSpPr>
        <p:grpSpPr>
          <a:xfrm>
            <a:off x="6050280" y="548640"/>
            <a:ext cx="2720340" cy="4274820"/>
            <a:chOff x="4876875" y="1427500"/>
            <a:chExt cx="1130400" cy="1319125"/>
          </a:xfrm>
        </p:grpSpPr>
        <p:sp>
          <p:nvSpPr>
            <p:cNvPr id="15" name="Google Shape;1368;p37">
              <a:extLst>
                <a:ext uri="{FF2B5EF4-FFF2-40B4-BE49-F238E27FC236}">
                  <a16:creationId xmlns:a16="http://schemas.microsoft.com/office/drawing/2014/main" id="{34858278-6E1D-F80F-4233-4BCA580DBA92}"/>
                </a:ext>
              </a:extLst>
            </p:cNvPr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9;p37">
              <a:extLst>
                <a:ext uri="{FF2B5EF4-FFF2-40B4-BE49-F238E27FC236}">
                  <a16:creationId xmlns:a16="http://schemas.microsoft.com/office/drawing/2014/main" id="{F664F005-64A4-D7F9-0FA6-58879FE2886B}"/>
                </a:ext>
              </a:extLst>
            </p:cNvPr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238011-7598-CBE7-769C-CB7B255122F0}"/>
              </a:ext>
            </a:extLst>
          </p:cNvPr>
          <p:cNvSpPr txBox="1"/>
          <p:nvPr/>
        </p:nvSpPr>
        <p:spPr>
          <a:xfrm>
            <a:off x="1114425" y="701977"/>
            <a:ext cx="1367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CE5B4"/>
                </a:solidFill>
                <a:latin typeface="Anaheim"/>
                <a:sym typeface="Anaheim"/>
              </a:rPr>
              <a:t>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E5EB9-9810-0542-FFAC-B5568EA22608}"/>
              </a:ext>
            </a:extLst>
          </p:cNvPr>
          <p:cNvSpPr txBox="1"/>
          <p:nvPr/>
        </p:nvSpPr>
        <p:spPr>
          <a:xfrm>
            <a:off x="3949065" y="696273"/>
            <a:ext cx="1367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CE5B4"/>
                </a:solidFill>
                <a:latin typeface="Anaheim"/>
              </a:rPr>
              <a:t>Ethics</a:t>
            </a:r>
            <a:endParaRPr lang="en-US" sz="20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FA045-B87F-D7C8-C9A0-34297FECC573}"/>
              </a:ext>
            </a:extLst>
          </p:cNvPr>
          <p:cNvSpPr txBox="1"/>
          <p:nvPr/>
        </p:nvSpPr>
        <p:spPr>
          <a:xfrm>
            <a:off x="6597014" y="691506"/>
            <a:ext cx="1693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CE5B4"/>
                </a:solidFill>
                <a:latin typeface="Anaheim"/>
              </a:rPr>
              <a:t>Environment</a:t>
            </a:r>
            <a:endParaRPr lang="en-US" sz="20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6CF9-051A-705E-1818-B73153152979}"/>
              </a:ext>
            </a:extLst>
          </p:cNvPr>
          <p:cNvSpPr txBox="1"/>
          <p:nvPr/>
        </p:nvSpPr>
        <p:spPr>
          <a:xfrm>
            <a:off x="398179" y="1834035"/>
            <a:ext cx="285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ECE5B4"/>
                </a:solidFill>
                <a:latin typeface="Anaheim"/>
                <a:sym typeface="Anaheim"/>
              </a:rPr>
              <a:t>Hacking, breaches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3B0632-BD49-4553-10D2-DC825FAFD34E}"/>
              </a:ext>
            </a:extLst>
          </p:cNvPr>
          <p:cNvSpPr txBox="1"/>
          <p:nvPr/>
        </p:nvSpPr>
        <p:spPr>
          <a:xfrm>
            <a:off x="3756450" y="1834035"/>
            <a:ext cx="176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ECE5B4"/>
                </a:solidFill>
                <a:latin typeface="Anaheim"/>
              </a:rPr>
              <a:t>Privacy, AI bias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4944D-C6AA-B5DD-02E1-E35BEAE23CAC}"/>
              </a:ext>
            </a:extLst>
          </p:cNvPr>
          <p:cNvSpPr txBox="1"/>
          <p:nvPr/>
        </p:nvSpPr>
        <p:spPr>
          <a:xfrm>
            <a:off x="6218529" y="1858166"/>
            <a:ext cx="257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ECE5B4"/>
                </a:solidFill>
                <a:latin typeface="Anaheim"/>
              </a:rPr>
              <a:t>E-waste, power use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2392A8B-9881-A51A-4482-DD7DC9FC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6" y="2389278"/>
            <a:ext cx="1935853" cy="193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B8E743D-B6C6-837D-1C65-A1216ADD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522" y="2276638"/>
            <a:ext cx="1367790" cy="247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he Growing Problem of e-Waste | Cali Carting">
            <a:extLst>
              <a:ext uri="{FF2B5EF4-FFF2-40B4-BE49-F238E27FC236}">
                <a16:creationId xmlns:a16="http://schemas.microsoft.com/office/drawing/2014/main" id="{BB4D1C1A-8C1C-A607-5074-EC0B54EED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24" y="2537001"/>
            <a:ext cx="1454431" cy="183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912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>
          <a:extLst>
            <a:ext uri="{FF2B5EF4-FFF2-40B4-BE49-F238E27FC236}">
              <a16:creationId xmlns:a16="http://schemas.microsoft.com/office/drawing/2014/main" id="{94DD3369-2107-C8EE-6D6D-DB5E96A7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Rectangle 9236">
            <a:extLst>
              <a:ext uri="{FF2B5EF4-FFF2-40B4-BE49-F238E27FC236}">
                <a16:creationId xmlns:a16="http://schemas.microsoft.com/office/drawing/2014/main" id="{AF0B6925-6F49-48FC-F2A1-79F034A503D8}"/>
              </a:ext>
            </a:extLst>
          </p:cNvPr>
          <p:cNvSpPr/>
          <p:nvPr/>
        </p:nvSpPr>
        <p:spPr>
          <a:xfrm>
            <a:off x="374395" y="541657"/>
            <a:ext cx="8395208" cy="4278315"/>
          </a:xfrm>
          <a:prstGeom prst="rect">
            <a:avLst/>
          </a:prstGeom>
          <a:solidFill>
            <a:srgbClr val="6F9A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1" name="Google Shape;1331;p35">
            <a:extLst>
              <a:ext uri="{FF2B5EF4-FFF2-40B4-BE49-F238E27FC236}">
                <a16:creationId xmlns:a16="http://schemas.microsoft.com/office/drawing/2014/main" id="{D00CFA27-797C-9A5F-2BE6-C47F494EA595}"/>
              </a:ext>
            </a:extLst>
          </p:cNvPr>
          <p:cNvSpPr txBox="1">
            <a:spLocks/>
          </p:cNvSpPr>
          <p:nvPr/>
        </p:nvSpPr>
        <p:spPr>
          <a:xfrm>
            <a:off x="1935042" y="594997"/>
            <a:ext cx="5273915" cy="797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4700" dirty="0">
                <a:solidFill>
                  <a:schemeClr val="lt2"/>
                </a:solidFill>
                <a:sym typeface="Zen Dots"/>
              </a:rPr>
              <a:t>8</a:t>
            </a:r>
            <a:r>
              <a:rPr lang="vi-V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Conclusion &amp; Q&amp;A</a:t>
            </a:r>
            <a:endParaRPr lang="vi-VN" sz="3200" dirty="0">
              <a:solidFill>
                <a:srgbClr val="ECE5B4"/>
              </a:solidFill>
              <a:sym typeface="Zen Dots"/>
            </a:endParaRPr>
          </a:p>
        </p:txBody>
      </p:sp>
      <p:sp>
        <p:nvSpPr>
          <p:cNvPr id="9243" name="TextBox 9242">
            <a:extLst>
              <a:ext uri="{FF2B5EF4-FFF2-40B4-BE49-F238E27FC236}">
                <a16:creationId xmlns:a16="http://schemas.microsoft.com/office/drawing/2014/main" id="{1C2F4B73-3E0B-7E1D-114B-FEF7DCBC2390}"/>
              </a:ext>
            </a:extLst>
          </p:cNvPr>
          <p:cNvSpPr txBox="1"/>
          <p:nvPr/>
        </p:nvSpPr>
        <p:spPr>
          <a:xfrm>
            <a:off x="697230" y="1882267"/>
            <a:ext cx="5177790" cy="1982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Computing devices shape our digital world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Constantly evolving to meet human needs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Quote: “</a:t>
            </a:r>
            <a:r>
              <a:rPr lang="en-US" sz="1800" i="1" dirty="0">
                <a:solidFill>
                  <a:srgbClr val="ECE5B4"/>
                </a:solidFill>
                <a:latin typeface="Anaheim"/>
              </a:rPr>
              <a:t>Understanding these tools empowers us to use them responsibly and innovatively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.”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ECE5B4"/>
                </a:solidFill>
                <a:latin typeface="Anaheim"/>
              </a:rPr>
              <a:t>Q&amp;A: Invite questions/discussion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5AE651B-646B-0A02-548E-948066849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03" y="1882267"/>
            <a:ext cx="3097861" cy="23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12253"/>
      </p:ext>
    </p:extLst>
  </p:cSld>
  <p:clrMapOvr>
    <a:masterClrMapping/>
  </p:clrMapOvr>
  <p:transition spd="slow" advClick="0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>
          <a:extLst>
            <a:ext uri="{FF2B5EF4-FFF2-40B4-BE49-F238E27FC236}">
              <a16:creationId xmlns:a16="http://schemas.microsoft.com/office/drawing/2014/main" id="{CC59C644-56ED-724E-D9BA-57EED214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7C7AA-C2E7-36B1-00CC-DD66CF3854D1}"/>
              </a:ext>
            </a:extLst>
          </p:cNvPr>
          <p:cNvSpPr/>
          <p:nvPr/>
        </p:nvSpPr>
        <p:spPr>
          <a:xfrm>
            <a:off x="374396" y="5445594"/>
            <a:ext cx="8395208" cy="4503041"/>
          </a:xfrm>
          <a:prstGeom prst="rect">
            <a:avLst/>
          </a:prstGeom>
          <a:solidFill>
            <a:srgbClr val="CC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2E199DD-391F-E285-69BD-1FE3EE52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07" y="6082833"/>
            <a:ext cx="6694186" cy="44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4 Points 4">
            <a:extLst>
              <a:ext uri="{FF2B5EF4-FFF2-40B4-BE49-F238E27FC236}">
                <a16:creationId xmlns:a16="http://schemas.microsoft.com/office/drawing/2014/main" id="{86B3CEB5-C39F-2291-AED4-12F1C6395C18}"/>
              </a:ext>
            </a:extLst>
          </p:cNvPr>
          <p:cNvSpPr/>
          <p:nvPr/>
        </p:nvSpPr>
        <p:spPr>
          <a:xfrm>
            <a:off x="7919093" y="-142002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8751B11D-9F65-B0D1-FAF0-0BD16E29E69F}"/>
              </a:ext>
            </a:extLst>
          </p:cNvPr>
          <p:cNvSpPr/>
          <p:nvPr/>
        </p:nvSpPr>
        <p:spPr>
          <a:xfrm>
            <a:off x="8617276" y="-971158"/>
            <a:ext cx="304655" cy="3069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DFA57E5-0A3E-63FB-7E1D-DED9C03904FD}"/>
              </a:ext>
            </a:extLst>
          </p:cNvPr>
          <p:cNvSpPr/>
          <p:nvPr/>
        </p:nvSpPr>
        <p:spPr>
          <a:xfrm>
            <a:off x="274017" y="6560478"/>
            <a:ext cx="304655" cy="3069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2B15DF5D-8DD9-D9B8-E316-57C7DF7D8562}"/>
              </a:ext>
            </a:extLst>
          </p:cNvPr>
          <p:cNvSpPr/>
          <p:nvPr/>
        </p:nvSpPr>
        <p:spPr>
          <a:xfrm>
            <a:off x="578672" y="739319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7E75B2-1C67-2067-0C32-DD27CB3E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08C38726-5B92-5FD1-0506-79BCC9A8E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E8E1AE32-894D-482A-32F9-1619B79BB1F0}"/>
              </a:ext>
            </a:extLst>
          </p:cNvPr>
          <p:cNvSpPr/>
          <p:nvPr/>
        </p:nvSpPr>
        <p:spPr>
          <a:xfrm>
            <a:off x="-6385560" y="-87630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03EEAC20-D0F9-2962-789B-24B39E671F04}"/>
              </a:ext>
            </a:extLst>
          </p:cNvPr>
          <p:cNvSpPr/>
          <p:nvPr/>
        </p:nvSpPr>
        <p:spPr>
          <a:xfrm>
            <a:off x="-7015494" y="-148751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CD945B2D-02C6-72D5-4D53-960CEF6F0717}"/>
              </a:ext>
            </a:extLst>
          </p:cNvPr>
          <p:cNvSpPr/>
          <p:nvPr/>
        </p:nvSpPr>
        <p:spPr>
          <a:xfrm>
            <a:off x="1401356" y="386124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E6FF9A83-BFD3-4F0F-5681-43E94E224EBE}"/>
              </a:ext>
            </a:extLst>
          </p:cNvPr>
          <p:cNvSpPr/>
          <p:nvPr/>
        </p:nvSpPr>
        <p:spPr>
          <a:xfrm>
            <a:off x="1615440" y="4113919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3B7F6FB9-C066-57AA-5E5F-71294D62A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2548" y="192769"/>
            <a:ext cx="25806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1600" dirty="0">
                <a:solidFill>
                  <a:schemeClr val="lt2"/>
                </a:solidFill>
              </a:rPr>
              <a:t>1. </a:t>
            </a:r>
            <a:r>
              <a:rPr lang="en" sz="1600" dirty="0">
                <a:solidFill>
                  <a:srgbClr val="ECE5B4"/>
                </a:solidFill>
              </a:rPr>
              <a:t>Introduction</a:t>
            </a:r>
            <a:endParaRPr sz="1600" dirty="0">
              <a:solidFill>
                <a:srgbClr val="ECE5B4"/>
              </a:solidFill>
            </a:endParaRP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B4A25C1A-FC14-8382-418F-87B39A9BEF60}"/>
              </a:ext>
            </a:extLst>
          </p:cNvPr>
          <p:cNvSpPr txBox="1">
            <a:spLocks/>
          </p:cNvSpPr>
          <p:nvPr/>
        </p:nvSpPr>
        <p:spPr>
          <a:xfrm>
            <a:off x="2599129" y="720469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C4A9925E-CFD5-76D1-7F0D-38FF4D1E2C57}"/>
              </a:ext>
            </a:extLst>
          </p:cNvPr>
          <p:cNvSpPr txBox="1">
            <a:spLocks/>
          </p:cNvSpPr>
          <p:nvPr/>
        </p:nvSpPr>
        <p:spPr>
          <a:xfrm>
            <a:off x="2776742" y="1301639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0B312855-B6BE-3637-7506-DA690BB012ED}"/>
              </a:ext>
            </a:extLst>
          </p:cNvPr>
          <p:cNvSpPr txBox="1">
            <a:spLocks/>
          </p:cNvSpPr>
          <p:nvPr/>
        </p:nvSpPr>
        <p:spPr>
          <a:xfrm>
            <a:off x="2949222" y="1864062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082680BF-2BA7-C2A3-596C-E6CC8A82CDC4}"/>
              </a:ext>
            </a:extLst>
          </p:cNvPr>
          <p:cNvSpPr txBox="1">
            <a:spLocks/>
          </p:cNvSpPr>
          <p:nvPr/>
        </p:nvSpPr>
        <p:spPr>
          <a:xfrm>
            <a:off x="3281652" y="2485996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29A7FB7B-86CC-F10A-1642-D6012C6E91F2}"/>
              </a:ext>
            </a:extLst>
          </p:cNvPr>
          <p:cNvSpPr txBox="1">
            <a:spLocks/>
          </p:cNvSpPr>
          <p:nvPr/>
        </p:nvSpPr>
        <p:spPr>
          <a:xfrm>
            <a:off x="3135617" y="3143515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45DEC1B5-AE48-BA75-81C7-2886FE946946}"/>
              </a:ext>
            </a:extLst>
          </p:cNvPr>
          <p:cNvSpPr txBox="1">
            <a:spLocks/>
          </p:cNvSpPr>
          <p:nvPr/>
        </p:nvSpPr>
        <p:spPr>
          <a:xfrm>
            <a:off x="2938449" y="3789794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A369BA9D-C4B6-14C9-FDE1-016D9C1EC482}"/>
              </a:ext>
            </a:extLst>
          </p:cNvPr>
          <p:cNvSpPr txBox="1">
            <a:spLocks/>
          </p:cNvSpPr>
          <p:nvPr/>
        </p:nvSpPr>
        <p:spPr>
          <a:xfrm>
            <a:off x="2599129" y="4317494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39" name="Star: 4 Points 38">
            <a:extLst>
              <a:ext uri="{FF2B5EF4-FFF2-40B4-BE49-F238E27FC236}">
                <a16:creationId xmlns:a16="http://schemas.microsoft.com/office/drawing/2014/main" id="{E61918B7-75D8-EC91-0F9E-818BEBBD2E91}"/>
              </a:ext>
            </a:extLst>
          </p:cNvPr>
          <p:cNvSpPr/>
          <p:nvPr/>
        </p:nvSpPr>
        <p:spPr>
          <a:xfrm>
            <a:off x="7909560" y="637689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E2AC348D-D89E-5F83-6D36-23A7C5E96C56}"/>
              </a:ext>
            </a:extLst>
          </p:cNvPr>
          <p:cNvSpPr/>
          <p:nvPr/>
        </p:nvSpPr>
        <p:spPr>
          <a:xfrm>
            <a:off x="8556973" y="1436584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F9543025-59D4-9647-21EB-1946F266FBD5}"/>
              </a:ext>
            </a:extLst>
          </p:cNvPr>
          <p:cNvSpPr/>
          <p:nvPr/>
        </p:nvSpPr>
        <p:spPr>
          <a:xfrm>
            <a:off x="8145492" y="432353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4">
            <a:extLst>
              <a:ext uri="{FF2B5EF4-FFF2-40B4-BE49-F238E27FC236}">
                <a16:creationId xmlns:a16="http://schemas.microsoft.com/office/drawing/2014/main" id="{CAD3E7FB-F2F7-BD63-2161-603642B5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207">
            <a:off x="11182812" y="1082382"/>
            <a:ext cx="2110837" cy="2685485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C9412405-8D1C-D40C-E0BA-4F08A341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836">
            <a:off x="9259163" y="1357482"/>
            <a:ext cx="2742469" cy="274246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B86B1609-7AFD-9179-6D6E-1FD450C4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2226">
            <a:off x="8954132" y="2923254"/>
            <a:ext cx="1689226" cy="1689226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>
            <a:extLst>
              <a:ext uri="{FF2B5EF4-FFF2-40B4-BE49-F238E27FC236}">
                <a16:creationId xmlns:a16="http://schemas.microsoft.com/office/drawing/2014/main" id="{C7E971C2-95E6-F97D-E397-EE77AE9EA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57" y="2704072"/>
            <a:ext cx="948401" cy="1689227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1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>
          <a:extLst>
            <a:ext uri="{FF2B5EF4-FFF2-40B4-BE49-F238E27FC236}">
              <a16:creationId xmlns:a16="http://schemas.microsoft.com/office/drawing/2014/main" id="{CE1D206E-D05B-CCFA-CD61-5B83ECEC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Rectangle 9236">
            <a:extLst>
              <a:ext uri="{FF2B5EF4-FFF2-40B4-BE49-F238E27FC236}">
                <a16:creationId xmlns:a16="http://schemas.microsoft.com/office/drawing/2014/main" id="{B2AFBCCE-6117-D7BA-ADC1-8470C755EF82}"/>
              </a:ext>
            </a:extLst>
          </p:cNvPr>
          <p:cNvSpPr/>
          <p:nvPr/>
        </p:nvSpPr>
        <p:spPr>
          <a:xfrm>
            <a:off x="374396" y="549503"/>
            <a:ext cx="8395208" cy="4503041"/>
          </a:xfrm>
          <a:prstGeom prst="rect">
            <a:avLst/>
          </a:prstGeom>
          <a:solidFill>
            <a:srgbClr val="CC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8B717302-2AF8-9020-2A14-C8D3F321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08" y="549503"/>
            <a:ext cx="6694186" cy="44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31;p35">
            <a:extLst>
              <a:ext uri="{FF2B5EF4-FFF2-40B4-BE49-F238E27FC236}">
                <a16:creationId xmlns:a16="http://schemas.microsoft.com/office/drawing/2014/main" id="{1623995A-E57A-4C0F-BCAA-A56D3A890810}"/>
              </a:ext>
            </a:extLst>
          </p:cNvPr>
          <p:cNvSpPr txBox="1">
            <a:spLocks/>
          </p:cNvSpPr>
          <p:nvPr/>
        </p:nvSpPr>
        <p:spPr>
          <a:xfrm>
            <a:off x="2767640" y="2053623"/>
            <a:ext cx="4237595" cy="604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400" dirty="0">
              <a:solidFill>
                <a:schemeClr val="lt2"/>
              </a:solidFill>
              <a:latin typeface="Zen Dots" panose="020B0604020202020204" charset="0"/>
              <a:sym typeface="Zen Dot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7B175-B825-DD51-500D-DA7DDDA0963E}"/>
              </a:ext>
            </a:extLst>
          </p:cNvPr>
          <p:cNvSpPr txBox="1"/>
          <p:nvPr/>
        </p:nvSpPr>
        <p:spPr>
          <a:xfrm>
            <a:off x="2658555" y="2248086"/>
            <a:ext cx="4455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Thank</a:t>
            </a:r>
            <a:r>
              <a:rPr lang="vi-VN" sz="2400" b="1" dirty="0">
                <a:solidFill>
                  <a:srgbClr val="F673A9"/>
                </a:solidFill>
                <a:latin typeface="Zen Dots" panose="020B0604020202020204" charset="0"/>
              </a:rPr>
              <a:t> </a:t>
            </a:r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you</a:t>
            </a:r>
            <a:r>
              <a:rPr lang="vi-VN" sz="2400" b="1" dirty="0">
                <a:solidFill>
                  <a:srgbClr val="F673A9"/>
                </a:solidFill>
                <a:latin typeface="Zen Dots" panose="020B0604020202020204" charset="0"/>
              </a:rPr>
              <a:t> </a:t>
            </a:r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for</a:t>
            </a:r>
            <a:r>
              <a:rPr lang="vi-VN" sz="2400" b="1" dirty="0">
                <a:solidFill>
                  <a:srgbClr val="F673A9"/>
                </a:solidFill>
                <a:latin typeface="Zen Dots" panose="020B0604020202020204" charset="0"/>
              </a:rPr>
              <a:t> </a:t>
            </a:r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watching</a:t>
            </a:r>
            <a:r>
              <a:rPr lang="vi-VN" sz="2400" b="1" dirty="0">
                <a:solidFill>
                  <a:srgbClr val="F673A9"/>
                </a:solidFill>
                <a:latin typeface="Zen Dots" panose="020B0604020202020204" charset="0"/>
              </a:rPr>
              <a:t> </a:t>
            </a:r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and</a:t>
            </a:r>
            <a:r>
              <a:rPr lang="vi-VN" sz="2400" b="1" dirty="0">
                <a:solidFill>
                  <a:srgbClr val="F673A9"/>
                </a:solidFill>
                <a:latin typeface="Zen Dots" panose="020B0604020202020204" charset="0"/>
              </a:rPr>
              <a:t> </a:t>
            </a:r>
            <a:r>
              <a:rPr lang="vi-VN" sz="2400" b="1" dirty="0" err="1">
                <a:solidFill>
                  <a:srgbClr val="F673A9"/>
                </a:solidFill>
                <a:latin typeface="Zen Dots" panose="020B0604020202020204" charset="0"/>
              </a:rPr>
              <a:t>listening</a:t>
            </a:r>
            <a:endParaRPr lang="en-US" sz="2400" b="1" dirty="0">
              <a:solidFill>
                <a:srgbClr val="F673A9"/>
              </a:solidFill>
              <a:latin typeface="Zen Dots" panose="020B0604020202020204" charset="0"/>
            </a:endParaRPr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23D97CA4-B0DF-F31B-581E-01AC20974DF6}"/>
              </a:ext>
            </a:extLst>
          </p:cNvPr>
          <p:cNvSpPr/>
          <p:nvPr/>
        </p:nvSpPr>
        <p:spPr>
          <a:xfrm>
            <a:off x="7902388" y="150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B1C60AAB-DA2E-7191-71CF-AD363309929F}"/>
              </a:ext>
            </a:extLst>
          </p:cNvPr>
          <p:cNvSpPr/>
          <p:nvPr/>
        </p:nvSpPr>
        <p:spPr>
          <a:xfrm>
            <a:off x="8614621" y="1490924"/>
            <a:ext cx="304655" cy="3069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0783F930-3214-ACA0-43A6-E74E1002FD02}"/>
              </a:ext>
            </a:extLst>
          </p:cNvPr>
          <p:cNvSpPr/>
          <p:nvPr/>
        </p:nvSpPr>
        <p:spPr>
          <a:xfrm>
            <a:off x="222068" y="3526368"/>
            <a:ext cx="304655" cy="3069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A1162478-0B93-6013-9DE6-5880B21F0EC1}"/>
              </a:ext>
            </a:extLst>
          </p:cNvPr>
          <p:cNvSpPr/>
          <p:nvPr/>
        </p:nvSpPr>
        <p:spPr>
          <a:xfrm>
            <a:off x="526723" y="4653912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68A648-48EC-1FF6-12FB-69043D19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5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F396082F-ABF3-7070-66A5-0D3D918A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7F3F3589-3861-2D3D-312A-8BEBFDEE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63" y="1042081"/>
            <a:ext cx="2110837" cy="2685485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0" name="Freeform 2">
            <a:extLst>
              <a:ext uri="{FF2B5EF4-FFF2-40B4-BE49-F238E27FC236}">
                <a16:creationId xmlns:a16="http://schemas.microsoft.com/office/drawing/2014/main" id="{C3ADEE40-4A86-C51B-1F88-F86E33B33EBF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8509E733-0CF9-72B2-CC5B-EFB28430DA51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C2C548A5-F4B3-249F-80FE-E84AD283FEA4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8F0DAD2D-6398-5425-2D33-4381F02490FD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96A87F4C-6D2E-FE32-7F47-63DE7961D8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0203" y="331665"/>
            <a:ext cx="424359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1. </a:t>
            </a:r>
            <a:r>
              <a:rPr lang="en" sz="3000" b="1" dirty="0">
                <a:solidFill>
                  <a:srgbClr val="ECE5B4"/>
                </a:solidFill>
              </a:rPr>
              <a:t>Introduction</a:t>
            </a:r>
            <a:endParaRPr sz="3000" b="1" dirty="0">
              <a:solidFill>
                <a:srgbClr val="ECE5B4"/>
              </a:solidFill>
            </a:endParaRP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5B80D60B-B39C-9978-F2D6-696FA13DF566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1EFB3607-5D4E-176C-A641-90D8B64EF7B3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7E2AC09E-9C53-1873-C53A-BAD5553F1F54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5EB180E5-F13B-59F7-DBDC-FA6668CE4BCB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F6B6E238-6A43-116B-9E8E-3EDD436BA5E3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91255777-8CBD-C8E5-5B86-3B58E100123C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BB7F0553-B3D2-A5BA-C10B-5A43FC34B64D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9AB0B158-ED1A-9DB9-0EA7-E6AE32FDC792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20528CA4-A728-DD0F-D12B-7DE9D9EAF5F3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51FCA65E-9AA6-7F26-9343-BED8F3570287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0C958-E49F-8856-9FEC-97A75E457AA3}"/>
              </a:ext>
            </a:extLst>
          </p:cNvPr>
          <p:cNvSpPr txBox="1"/>
          <p:nvPr/>
        </p:nvSpPr>
        <p:spPr>
          <a:xfrm>
            <a:off x="600300" y="1305546"/>
            <a:ext cx="39657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  <a:sym typeface="Anaheim"/>
              </a:rPr>
              <a:t>Definition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  <a:p>
            <a:pPr marL="342900" indent="-342900" rtl="0" fontAlgn="base"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  <a:sym typeface="Anaheim"/>
              </a:rPr>
              <a:t>Purpose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  <a:p>
            <a:pPr marL="342900" indent="-342900"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  <a:sym typeface="Anaheim"/>
              </a:rPr>
              <a:t>Importance in </a:t>
            </a:r>
            <a:r>
              <a:rPr lang="vi-VN" sz="2200" b="1" dirty="0">
                <a:solidFill>
                  <a:srgbClr val="ECE5B4"/>
                </a:solidFill>
                <a:latin typeface="Anaheim"/>
                <a:sym typeface="Anaheim"/>
              </a:rPr>
              <a:t>m</a:t>
            </a:r>
            <a:r>
              <a:rPr lang="en-US" sz="2200" b="1" dirty="0" err="1">
                <a:solidFill>
                  <a:srgbClr val="ECE5B4"/>
                </a:solidFill>
                <a:latin typeface="Anaheim"/>
                <a:sym typeface="Anaheim"/>
              </a:rPr>
              <a:t>odern</a:t>
            </a:r>
            <a:r>
              <a:rPr lang="en-US" sz="2200" b="1" dirty="0">
                <a:solidFill>
                  <a:srgbClr val="ECE5B4"/>
                </a:solidFill>
                <a:latin typeface="Anaheim"/>
                <a:sym typeface="Anaheim"/>
              </a:rPr>
              <a:t> </a:t>
            </a:r>
            <a:r>
              <a:rPr lang="vi-VN" sz="2200" b="1" dirty="0">
                <a:solidFill>
                  <a:srgbClr val="ECE5B4"/>
                </a:solidFill>
                <a:latin typeface="Anaheim"/>
                <a:sym typeface="Anaheim"/>
              </a:rPr>
              <a:t>l</a:t>
            </a:r>
            <a:r>
              <a:rPr lang="en-US" sz="2200" b="1" dirty="0" err="1">
                <a:solidFill>
                  <a:srgbClr val="ECE5B4"/>
                </a:solidFill>
                <a:latin typeface="Anaheim"/>
                <a:sym typeface="Anaheim"/>
              </a:rPr>
              <a:t>ife</a:t>
            </a:r>
            <a:endParaRPr lang="en-US" sz="2200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CC3DBA3-E596-D0DC-DE8C-D7C372D1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14" y="1317181"/>
            <a:ext cx="2742469" cy="274246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4A4D332-D5A9-26C2-9A8E-AF908579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83" y="2882953"/>
            <a:ext cx="1689226" cy="1689226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E948DB-ADAE-AD82-8658-014047013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680">
            <a:off x="6505808" y="2663771"/>
            <a:ext cx="948401" cy="1689227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55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534FF239-A24E-7AE7-5D15-8E17EB28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117DD4F2-DC88-A6E6-2293-C6CCB5E0409D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C11B517E-F3C6-6F0D-971D-251890D51B61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EE4456F7-B0BA-B8C0-A82A-E9A9C4181F36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5C5D30E9-56EF-A32A-207A-B4818C60B4C6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B52B8D45-94D5-A9F4-16A7-39B2315F6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786" y="288497"/>
            <a:ext cx="5722620" cy="8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32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32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A623E9C0-585E-7B89-5E02-FFFD6D87C206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1FF975D7-7B8F-F91E-E09A-0ACA6549A535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C7EDF617-E26B-9373-719C-FC0F22CB7829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B866BD12-C3F1-E21E-52D5-6791FA140CB8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ED143C79-C62F-0750-54A5-B76124152DE1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E27EA9A9-74F4-EE9D-7171-BACA7051546C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39011FD6-4822-778B-121B-3C1F8030AC6D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0ADAD276-3076-267E-EB55-1B2617708933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60C4CD29-5134-2AA7-F4B0-E047972174CB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EF156C60-A438-BB4D-58B8-68E10C09D417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561BC-51F9-4305-7455-C9586476777E}"/>
              </a:ext>
            </a:extLst>
          </p:cNvPr>
          <p:cNvSpPr txBox="1"/>
          <p:nvPr/>
        </p:nvSpPr>
        <p:spPr>
          <a:xfrm>
            <a:off x="600300" y="1592470"/>
            <a:ext cx="4444140" cy="250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5B4"/>
                </a:solidFill>
                <a:latin typeface="Anaheim"/>
              </a:rPr>
              <a:t>Personal Computers (PCs)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Mobile Devices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Embedded Systems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Servers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IoT &amp; Wearables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A6710DB1-3610-1416-8DE0-891D9002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9797">
            <a:off x="11182812" y="1082382"/>
            <a:ext cx="2110837" cy="2685485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30DA878F-DB7F-20C7-9C93-A636E672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2187">
            <a:off x="11101657" y="2704072"/>
            <a:ext cx="948401" cy="1689227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F22D7BF-9DF6-8E1F-0F71-8896DDE8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81" y="1474975"/>
            <a:ext cx="2742469" cy="274246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3676D166-2BC5-C28C-FF2C-F6B7DA17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4684">
            <a:off x="8954132" y="2923254"/>
            <a:ext cx="1689226" cy="1689226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7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8A7F78E8-E440-EBA5-29F6-B3CD8638A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A1BCA829-C592-D851-4943-12E4E3F3F0A5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BFC535C6-CE23-6883-3BE5-5B8CB746B5D3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9C832E04-C8A6-0109-9910-5887715EDE50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E8EE3EAE-8708-0A3E-0D05-B30307FCD71D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51EB9F94-C3C1-449F-8532-32C4F7276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786" y="288497"/>
            <a:ext cx="5722620" cy="8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32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32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3302ED3E-98FA-CFE7-B776-CC85C28FC67B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5B80BC9E-1B5B-A907-5063-1835DC3397D2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213AAC17-B7D1-3F17-F8DF-AD09A0DF7205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2BECA527-BF22-6A51-F659-46D7C5B17055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C99D6963-E312-6976-606D-E079BE0896ED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75C30549-BCC1-6B98-7296-18A07CFF3F7B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56500470-B487-C97C-C780-94268EBFBFF2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BEC1D949-BE2D-8219-9709-54D3766CF426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86826007-1355-55F3-D0E7-DDF1A7AAEB40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244A6C79-B789-3218-1B7F-71EC1EF77D67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55F94-6CB5-E820-37FC-638ADB2D5991}"/>
              </a:ext>
            </a:extLst>
          </p:cNvPr>
          <p:cNvSpPr txBox="1"/>
          <p:nvPr/>
        </p:nvSpPr>
        <p:spPr>
          <a:xfrm>
            <a:off x="600300" y="1592470"/>
            <a:ext cx="3965796" cy="250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Personal Computers (PCs)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5B4"/>
                </a:solidFill>
                <a:latin typeface="Anaheim"/>
              </a:rPr>
              <a:t>Mobile Devices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Embedded Systems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Servers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IoT &amp; Wearables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AD5CE87B-31DE-730C-1144-823499FD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680">
            <a:off x="6346869" y="1821764"/>
            <a:ext cx="1289553" cy="229686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D4A3B67-33F9-D191-C6E5-E3D4E0BC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9679">
            <a:off x="10718667" y="2080134"/>
            <a:ext cx="2865767" cy="15388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E938AF-321D-A587-A0DF-F3E68F59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6647">
            <a:off x="10013965" y="2700721"/>
            <a:ext cx="2338864" cy="233886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3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45DEBA48-604D-36CB-5D15-748B8A64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B5F1CDBB-7366-72D5-8BB6-EE558F295B54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679410F9-F28E-F4DA-1837-09E763050125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EDDFB5FC-BFF6-99BC-6B12-A6C504ADF095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762391-038B-F1D1-C4F3-BAF241453F7C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74E94EAA-FE93-4CB6-47CA-49D7F900B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786" y="288497"/>
            <a:ext cx="5722620" cy="8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32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32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9D1CD987-0C5C-331E-60CB-D3F7591A94D0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A293747C-9296-288A-AAAC-D2B0002ADFBB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844546F3-DA53-DB58-509D-9113EF176D2A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5F2AA095-B7B9-2C8D-9C45-262A434AA88E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039EC928-8588-4E3F-2396-7399369A2D29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9BF6DD7A-59C2-646F-C833-69B5BD7630DC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315F1649-8088-C00A-20A1-DF7A5B148EE8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9EEA43EC-D5FA-1472-2E5C-4DBF63A35109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8CDB373B-B121-D889-8B35-66D97AD0B614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972B0C89-42D1-5F43-D2B0-7B8B7CD4EA93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FEA7E-1D77-5EDB-79F3-0098B68D16F7}"/>
              </a:ext>
            </a:extLst>
          </p:cNvPr>
          <p:cNvSpPr txBox="1"/>
          <p:nvPr/>
        </p:nvSpPr>
        <p:spPr>
          <a:xfrm>
            <a:off x="600300" y="1592470"/>
            <a:ext cx="3965796" cy="25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Personal Computers (PCs)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Mobile Devices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5B4"/>
                </a:solidFill>
                <a:latin typeface="Anaheim"/>
              </a:rPr>
              <a:t>Embedded Systems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Servers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IoT &amp; Wearables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D62906-A2C6-2B74-8128-F77697B3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25" y="2095699"/>
            <a:ext cx="2865767" cy="1538842"/>
          </a:xfrm>
          <a:prstGeom prst="rect">
            <a:avLst/>
          </a:prstGeom>
          <a:noFill/>
          <a:effectLst>
            <a:outerShdw blurRad="12700" dist="228600" dir="156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5AEF09-A702-E76D-A7D8-53BD4EBC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736">
            <a:off x="10108616" y="575520"/>
            <a:ext cx="1731630" cy="2257816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DB229A62-0F99-C635-6E60-8C79A730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10397">
            <a:off x="9810792" y="2486109"/>
            <a:ext cx="1289553" cy="229686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3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F87E8A97-4D41-5681-D218-27774D5C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59532A66-9BE7-3871-7FBD-FED59F79BA92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39AAD7D5-8ABB-166C-0174-C2DA454FA392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77227F5D-18C0-601C-6099-DDA21A8FF805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E0F3AADD-9B85-C691-40FD-2493B9559431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8283B171-9349-0C78-8658-A6366A056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786" y="288497"/>
            <a:ext cx="5722620" cy="8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32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32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81B3FFD3-1F53-7454-725E-C3DF907A6720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63962F23-B866-4951-A62B-DE76BACF4293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1B28075C-098E-C5D1-2802-20EADB80541C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C5819E8C-B88D-1AAE-3D8C-13A2743C2341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9D78EED4-8B80-8FBE-03E0-7F50C5A2C6B9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0E890A65-0A32-AC15-0B68-AC2771145B91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058C1AA8-B475-00FF-E55A-7E23844096B8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AB398A5E-CEDC-162C-1BF6-6E03FFCBF100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E2D6C87B-1D0A-4E00-D83C-4E667A8884AA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08D661EE-67BD-92A9-D42E-474C67C36F37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EB81D-2A29-D5AE-0966-BB5F460556FD}"/>
              </a:ext>
            </a:extLst>
          </p:cNvPr>
          <p:cNvSpPr txBox="1"/>
          <p:nvPr/>
        </p:nvSpPr>
        <p:spPr>
          <a:xfrm>
            <a:off x="600300" y="1592470"/>
            <a:ext cx="3965796" cy="25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Personal Computers (PCs)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Mobile Devices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Embedded Systems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5B4"/>
                </a:solidFill>
                <a:latin typeface="Anaheim"/>
              </a:rPr>
              <a:t>Servers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IoT &amp; Wearables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E8B49-BB6B-03EE-5B5A-AB213D00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9679">
            <a:off x="10718667" y="2080134"/>
            <a:ext cx="2865767" cy="15388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833C010-EA01-E891-5F8C-99351E2B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19" y="1784947"/>
            <a:ext cx="1915927" cy="2498115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F207F9-22F3-2C0C-F628-0A113DAE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8297">
            <a:off x="9604179" y="-13434"/>
            <a:ext cx="1917323" cy="2362862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1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AE023C1D-DC34-13A6-D80B-455BE291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Freeform 2">
            <a:extLst>
              <a:ext uri="{FF2B5EF4-FFF2-40B4-BE49-F238E27FC236}">
                <a16:creationId xmlns:a16="http://schemas.microsoft.com/office/drawing/2014/main" id="{78118A0D-8AE4-E44A-8BAE-5E2E21972B5B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D33530ED-B252-0A37-5EE8-0624EAB875BE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45259A3A-F34B-C879-6E97-D1BB306F844F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2D86367D-97E1-EAC0-D196-AD22A0DC2E14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FA58E94B-125E-0186-DCC9-331BFAB0B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786" y="288497"/>
            <a:ext cx="5722620" cy="8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32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32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32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32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43FF4564-4FB9-31A2-47DF-7F3B7378D797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10A79122-EFC1-B76A-32D9-434AB0B71B3C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E533A433-18C7-DBA2-B56B-43F02ED4866C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AB0ADF5E-6FC5-79B5-77E0-2BAFA99B5A60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E2140315-2CCD-10E7-51EA-A5D4DC7E0074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E4CB09E4-50B6-3BEB-83AE-747195B4805E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96DD90CB-ACC7-940B-784A-D88FBFF055DB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88328E6E-B267-258E-03A2-9E7AE77630EF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FA9CA728-870D-5595-6FCD-8FF9722B57A9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5180A84E-FFE3-18A7-BA54-FB6591C43E56}"/>
              </a:ext>
            </a:extLst>
          </p:cNvPr>
          <p:cNvSpPr/>
          <p:nvPr/>
        </p:nvSpPr>
        <p:spPr>
          <a:xfrm>
            <a:off x="8282077" y="5710376"/>
            <a:ext cx="206028" cy="18227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55F91-326A-4FB1-9BC6-1AE71AE0EE99}"/>
              </a:ext>
            </a:extLst>
          </p:cNvPr>
          <p:cNvSpPr txBox="1"/>
          <p:nvPr/>
        </p:nvSpPr>
        <p:spPr>
          <a:xfrm>
            <a:off x="600300" y="1592470"/>
            <a:ext cx="3965796" cy="25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Personal Computers (PCs)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Mobile Devices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Embedded Systems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ECE5B4"/>
                </a:solidFill>
                <a:latin typeface="Anaheim"/>
              </a:rPr>
              <a:t>Servers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Clr>
                <a:srgbClr val="F673A9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5B4"/>
                </a:solidFill>
                <a:latin typeface="Anaheim"/>
              </a:rPr>
              <a:t>IoT &amp; Wearables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1AAFEB-2C8C-6727-F5CC-9651440C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2235">
            <a:off x="9801278" y="1878517"/>
            <a:ext cx="1915927" cy="2498115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848442-3D0A-2D03-4FCB-8E3B27DC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9262">
            <a:off x="5548087" y="1683689"/>
            <a:ext cx="1917323" cy="2362862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5D7113D-700B-345B-81BD-6938F5E92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78408" y="1216465"/>
            <a:ext cx="2378765" cy="2574798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A98C73B-D873-3109-FB7B-8AC03AD0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250" y="2581360"/>
            <a:ext cx="2595041" cy="1780319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ED2F8D1-9BF6-A11D-5D59-BC732416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B57849"/>
              </a:clrFrom>
              <a:clrTo>
                <a:srgbClr val="B5784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234" y="2989632"/>
            <a:ext cx="1174800" cy="660913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33B8905-BA5D-AEFA-6FA1-D9CBADCC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307" y="2783856"/>
            <a:ext cx="1261393" cy="1007407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6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>
          <a:extLst>
            <a:ext uri="{FF2B5EF4-FFF2-40B4-BE49-F238E27FC236}">
              <a16:creationId xmlns:a16="http://schemas.microsoft.com/office/drawing/2014/main" id="{10A78E65-204F-4070-24BE-C2CDA602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297;p34">
            <a:extLst>
              <a:ext uri="{FF2B5EF4-FFF2-40B4-BE49-F238E27FC236}">
                <a16:creationId xmlns:a16="http://schemas.microsoft.com/office/drawing/2014/main" id="{B771E096-9D22-2ADB-2BB4-0ECCAE89789A}"/>
              </a:ext>
            </a:extLst>
          </p:cNvPr>
          <p:cNvGrpSpPr>
            <a:grpSpLocks/>
          </p:cNvGrpSpPr>
          <p:nvPr/>
        </p:nvGrpSpPr>
        <p:grpSpPr>
          <a:xfrm>
            <a:off x="10159993" y="990010"/>
            <a:ext cx="2336400" cy="1392300"/>
            <a:chOff x="720000" y="1123025"/>
            <a:chExt cx="2336400" cy="1392300"/>
          </a:xfrm>
        </p:grpSpPr>
        <p:sp>
          <p:nvSpPr>
            <p:cNvPr id="4096" name="Google Shape;1298;p34">
              <a:extLst>
                <a:ext uri="{FF2B5EF4-FFF2-40B4-BE49-F238E27FC236}">
                  <a16:creationId xmlns:a16="http://schemas.microsoft.com/office/drawing/2014/main" id="{CCDB4830-F350-B035-A238-9291C5C4DE8E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1299;p34">
              <a:extLst>
                <a:ext uri="{FF2B5EF4-FFF2-40B4-BE49-F238E27FC236}">
                  <a16:creationId xmlns:a16="http://schemas.microsoft.com/office/drawing/2014/main" id="{6FB536D3-EE29-8F8A-3131-8E29F0B1D01D}"/>
                </a:ext>
              </a:extLst>
            </p:cNvPr>
            <p:cNvSpPr>
              <a:spLocks/>
            </p:cNvSpPr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300;p34">
              <a:extLst>
                <a:ext uri="{FF2B5EF4-FFF2-40B4-BE49-F238E27FC236}">
                  <a16:creationId xmlns:a16="http://schemas.microsoft.com/office/drawing/2014/main" id="{5AACB641-B1FD-0BF0-103D-E08E8813525F}"/>
                </a:ext>
              </a:extLst>
            </p:cNvPr>
            <p:cNvSpPr>
              <a:spLocks/>
            </p:cNvSpPr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301;p34">
              <a:extLst>
                <a:ext uri="{FF2B5EF4-FFF2-40B4-BE49-F238E27FC236}">
                  <a16:creationId xmlns:a16="http://schemas.microsoft.com/office/drawing/2014/main" id="{B698BB3F-39AA-A710-FDED-E731D7878B80}"/>
                </a:ext>
              </a:extLst>
            </p:cNvPr>
            <p:cNvSpPr>
              <a:spLocks/>
            </p:cNvSpPr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302;p34">
              <a:extLst>
                <a:ext uri="{FF2B5EF4-FFF2-40B4-BE49-F238E27FC236}">
                  <a16:creationId xmlns:a16="http://schemas.microsoft.com/office/drawing/2014/main" id="{DDED4089-2C0B-76A8-8DCF-AD58390464CC}"/>
                </a:ext>
              </a:extLst>
            </p:cNvPr>
            <p:cNvSpPr>
              <a:spLocks/>
            </p:cNvSpPr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B072440-1835-A002-ED37-7AEDD9C7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59150" y="958741"/>
            <a:ext cx="2585040" cy="2798072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A8A8B5E-BF51-56D9-1DE4-841D5EE2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2" y="2250059"/>
            <a:ext cx="2820071" cy="1934700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0" name="Freeform 2">
            <a:extLst>
              <a:ext uri="{FF2B5EF4-FFF2-40B4-BE49-F238E27FC236}">
                <a16:creationId xmlns:a16="http://schemas.microsoft.com/office/drawing/2014/main" id="{597AF3C9-E720-FF8C-1947-6585389B8744}"/>
              </a:ext>
            </a:extLst>
          </p:cNvPr>
          <p:cNvSpPr/>
          <p:nvPr/>
        </p:nvSpPr>
        <p:spPr>
          <a:xfrm rot="6752340">
            <a:off x="-9279517" y="-906780"/>
            <a:ext cx="8001000" cy="7543800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51" name="Flowchart: Connector 1250">
            <a:extLst>
              <a:ext uri="{FF2B5EF4-FFF2-40B4-BE49-F238E27FC236}">
                <a16:creationId xmlns:a16="http://schemas.microsoft.com/office/drawing/2014/main" id="{DAECB1D0-02A4-C74D-789D-0E0A90761294}"/>
              </a:ext>
            </a:extLst>
          </p:cNvPr>
          <p:cNvSpPr/>
          <p:nvPr/>
        </p:nvSpPr>
        <p:spPr>
          <a:xfrm rot="5229753">
            <a:off x="-9909451" y="-1517999"/>
            <a:ext cx="9260867" cy="8735108"/>
          </a:xfrm>
          <a:prstGeom prst="flowChartConnector">
            <a:avLst/>
          </a:prstGeom>
          <a:noFill/>
          <a:ln w="6350">
            <a:solidFill>
              <a:srgbClr val="ECE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C54D446-17E7-FA07-2065-3B3CEF8F0B1D}"/>
              </a:ext>
            </a:extLst>
          </p:cNvPr>
          <p:cNvSpPr/>
          <p:nvPr/>
        </p:nvSpPr>
        <p:spPr>
          <a:xfrm>
            <a:off x="-5898604" y="-2640295"/>
            <a:ext cx="380993" cy="381946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1972AC5A-AA80-7081-5EDF-217C8DB7B5A5}"/>
              </a:ext>
            </a:extLst>
          </p:cNvPr>
          <p:cNvSpPr/>
          <p:nvPr/>
        </p:nvSpPr>
        <p:spPr>
          <a:xfrm>
            <a:off x="-5517611" y="7852521"/>
            <a:ext cx="677108" cy="643457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09;p34">
            <a:extLst>
              <a:ext uri="{FF2B5EF4-FFF2-40B4-BE49-F238E27FC236}">
                <a16:creationId xmlns:a16="http://schemas.microsoft.com/office/drawing/2014/main" id="{98BBFD1D-7F9C-B64D-1B9C-DA24550412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133" y="331665"/>
            <a:ext cx="5895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000" b="1" dirty="0">
                <a:solidFill>
                  <a:schemeClr val="lt2"/>
                </a:solidFill>
              </a:rPr>
              <a:t>3. </a:t>
            </a:r>
            <a:r>
              <a:rPr lang="en-US" sz="3200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sz="3200" dirty="0">
                <a:solidFill>
                  <a:srgbClr val="ECE5B4"/>
                </a:solidFill>
                <a:sym typeface="Anaheim"/>
              </a:rPr>
              <a:t> </a:t>
            </a:r>
            <a:endParaRPr sz="3200" dirty="0">
              <a:solidFill>
                <a:srgbClr val="ECE5B4"/>
              </a:solidFill>
            </a:endParaRPr>
          </a:p>
        </p:txBody>
      </p:sp>
      <p:sp>
        <p:nvSpPr>
          <p:cNvPr id="32" name="Google Shape;1311;p34">
            <a:extLst>
              <a:ext uri="{FF2B5EF4-FFF2-40B4-BE49-F238E27FC236}">
                <a16:creationId xmlns:a16="http://schemas.microsoft.com/office/drawing/2014/main" id="{CE7BC11C-F1C0-DDDB-28E5-2DC0CD173293}"/>
              </a:ext>
            </a:extLst>
          </p:cNvPr>
          <p:cNvSpPr txBox="1">
            <a:spLocks/>
          </p:cNvSpPr>
          <p:nvPr/>
        </p:nvSpPr>
        <p:spPr>
          <a:xfrm>
            <a:off x="-261779" y="6205478"/>
            <a:ext cx="4243593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sz="1600" dirty="0">
                <a:solidFill>
                  <a:schemeClr val="lt2"/>
                </a:solidFill>
                <a:latin typeface="Zen Dots"/>
                <a:sym typeface="Zen Dots"/>
              </a:rPr>
              <a:t>2.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Types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vi-VN" sz="1600" dirty="0" err="1">
                <a:solidFill>
                  <a:srgbClr val="ECE5B4"/>
                </a:solidFill>
                <a:latin typeface="Zen Dots"/>
                <a:sym typeface="Zen Dots"/>
              </a:rPr>
              <a:t>of</a:t>
            </a:r>
            <a:r>
              <a:rPr lang="vi-VN" sz="1600" dirty="0">
                <a:solidFill>
                  <a:srgbClr val="ECE5B4"/>
                </a:solidFill>
                <a:latin typeface="Zen Dots"/>
                <a:sym typeface="Zen Dots"/>
              </a:rPr>
              <a:t> </a:t>
            </a:r>
            <a:r>
              <a:rPr lang="en-US" sz="1600" dirty="0">
                <a:solidFill>
                  <a:srgbClr val="ECE5B4"/>
                </a:solidFill>
                <a:latin typeface="Zen Dots"/>
                <a:sym typeface="Zen Dots"/>
              </a:rPr>
              <a:t>Computing Devices </a:t>
            </a:r>
          </a:p>
        </p:txBody>
      </p:sp>
      <p:sp>
        <p:nvSpPr>
          <p:cNvPr id="33" name="Google Shape;1313;p34">
            <a:extLst>
              <a:ext uri="{FF2B5EF4-FFF2-40B4-BE49-F238E27FC236}">
                <a16:creationId xmlns:a16="http://schemas.microsoft.com/office/drawing/2014/main" id="{B7A536A6-C387-58AE-00DA-022169E2E763}"/>
              </a:ext>
            </a:extLst>
          </p:cNvPr>
          <p:cNvSpPr txBox="1">
            <a:spLocks/>
          </p:cNvSpPr>
          <p:nvPr/>
        </p:nvSpPr>
        <p:spPr>
          <a:xfrm>
            <a:off x="-856635" y="6716636"/>
            <a:ext cx="3048909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 </a:t>
            </a:r>
            <a:r>
              <a:rPr lang="vi-VN" dirty="0"/>
              <a:t>3. </a:t>
            </a:r>
            <a:r>
              <a:rPr lang="en-US" dirty="0">
                <a:solidFill>
                  <a:srgbClr val="ECE5B4"/>
                </a:solidFill>
                <a:sym typeface="Anaheim"/>
              </a:rPr>
              <a:t>Core Components</a:t>
            </a:r>
            <a:r>
              <a:rPr lang="vi-VN" dirty="0">
                <a:solidFill>
                  <a:srgbClr val="ECE5B4"/>
                </a:solidFill>
                <a:sym typeface="Anaheim"/>
              </a:rPr>
              <a:t> </a:t>
            </a:r>
            <a:endParaRPr lang="en-US" dirty="0">
              <a:solidFill>
                <a:srgbClr val="ECE5B4"/>
              </a:solidFill>
              <a:sym typeface="Anaheim"/>
            </a:endParaRPr>
          </a:p>
        </p:txBody>
      </p:sp>
      <p:sp>
        <p:nvSpPr>
          <p:cNvPr id="34" name="Google Shape;1315;p34">
            <a:extLst>
              <a:ext uri="{FF2B5EF4-FFF2-40B4-BE49-F238E27FC236}">
                <a16:creationId xmlns:a16="http://schemas.microsoft.com/office/drawing/2014/main" id="{A0101652-0BB7-58DE-8310-F08907DB8538}"/>
              </a:ext>
            </a:extLst>
          </p:cNvPr>
          <p:cNvSpPr txBox="1">
            <a:spLocks/>
          </p:cNvSpPr>
          <p:nvPr/>
        </p:nvSpPr>
        <p:spPr>
          <a:xfrm>
            <a:off x="-1739087" y="7162817"/>
            <a:ext cx="481381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4. </a:t>
            </a:r>
            <a:r>
              <a:rPr lang="en-US" dirty="0">
                <a:solidFill>
                  <a:srgbClr val="ECE5B4"/>
                </a:solidFill>
              </a:rPr>
              <a:t>How Computing Devices Work</a:t>
            </a:r>
          </a:p>
        </p:txBody>
      </p:sp>
      <p:sp>
        <p:nvSpPr>
          <p:cNvPr id="35" name="Google Shape;1317;p34">
            <a:extLst>
              <a:ext uri="{FF2B5EF4-FFF2-40B4-BE49-F238E27FC236}">
                <a16:creationId xmlns:a16="http://schemas.microsoft.com/office/drawing/2014/main" id="{B8BC7E11-CFDA-4150-B262-E8865E8A982F}"/>
              </a:ext>
            </a:extLst>
          </p:cNvPr>
          <p:cNvSpPr txBox="1">
            <a:spLocks/>
          </p:cNvSpPr>
          <p:nvPr/>
        </p:nvSpPr>
        <p:spPr>
          <a:xfrm>
            <a:off x="-2240693" y="7762653"/>
            <a:ext cx="4481385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5. </a:t>
            </a:r>
            <a:r>
              <a:rPr lang="en-US" dirty="0">
                <a:solidFill>
                  <a:srgbClr val="ECE5B4"/>
                </a:solidFill>
              </a:rPr>
              <a:t>Applications in Daily Life</a:t>
            </a:r>
          </a:p>
        </p:txBody>
      </p:sp>
      <p:sp>
        <p:nvSpPr>
          <p:cNvPr id="36" name="Google Shape;1319;p34">
            <a:extLst>
              <a:ext uri="{FF2B5EF4-FFF2-40B4-BE49-F238E27FC236}">
                <a16:creationId xmlns:a16="http://schemas.microsoft.com/office/drawing/2014/main" id="{C0C50F2C-9E5A-D58B-A04B-D72250734408}"/>
              </a:ext>
            </a:extLst>
          </p:cNvPr>
          <p:cNvSpPr txBox="1">
            <a:spLocks/>
          </p:cNvSpPr>
          <p:nvPr/>
        </p:nvSpPr>
        <p:spPr>
          <a:xfrm>
            <a:off x="-3044427" y="8232128"/>
            <a:ext cx="3464588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pPr algn="l"/>
            <a:r>
              <a:rPr lang="vi-VN" dirty="0"/>
              <a:t>6 . </a:t>
            </a:r>
            <a:r>
              <a:rPr lang="en-US" dirty="0">
                <a:solidFill>
                  <a:srgbClr val="ECE5B4"/>
                </a:solidFill>
              </a:rPr>
              <a:t>Emerging Trends</a:t>
            </a:r>
          </a:p>
        </p:txBody>
      </p:sp>
      <p:sp>
        <p:nvSpPr>
          <p:cNvPr id="37" name="Google Shape;1315;p34">
            <a:extLst>
              <a:ext uri="{FF2B5EF4-FFF2-40B4-BE49-F238E27FC236}">
                <a16:creationId xmlns:a16="http://schemas.microsoft.com/office/drawing/2014/main" id="{26B519AE-8D35-C249-75C0-AAFC03402457}"/>
              </a:ext>
            </a:extLst>
          </p:cNvPr>
          <p:cNvSpPr txBox="1">
            <a:spLocks/>
          </p:cNvSpPr>
          <p:nvPr/>
        </p:nvSpPr>
        <p:spPr>
          <a:xfrm>
            <a:off x="-4061225" y="8711806"/>
            <a:ext cx="4481386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7. </a:t>
            </a:r>
            <a:r>
              <a:rPr lang="en-US" dirty="0">
                <a:solidFill>
                  <a:srgbClr val="ECE5B4"/>
                </a:solidFill>
              </a:rPr>
              <a:t>Challenges &amp; Considerations</a:t>
            </a:r>
          </a:p>
        </p:txBody>
      </p:sp>
      <p:sp>
        <p:nvSpPr>
          <p:cNvPr id="38" name="Google Shape;1315;p34">
            <a:extLst>
              <a:ext uri="{FF2B5EF4-FFF2-40B4-BE49-F238E27FC236}">
                <a16:creationId xmlns:a16="http://schemas.microsoft.com/office/drawing/2014/main" id="{58D5D907-E055-F86E-A058-0EBD8F0DB0AE}"/>
              </a:ext>
            </a:extLst>
          </p:cNvPr>
          <p:cNvSpPr txBox="1">
            <a:spLocks/>
          </p:cNvSpPr>
          <p:nvPr/>
        </p:nvSpPr>
        <p:spPr>
          <a:xfrm>
            <a:off x="-4840503" y="9239506"/>
            <a:ext cx="3728291" cy="527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lt1"/>
              </a:buClr>
              <a:buSzPts val="1400"/>
              <a:buFont typeface="Anaheim"/>
              <a:buNone/>
              <a:defRPr sz="1600">
                <a:solidFill>
                  <a:schemeClr val="lt2"/>
                </a:solidFill>
                <a:latin typeface="Zen Dots"/>
                <a:ea typeface="Anaheim"/>
                <a:cs typeface="Anaheim"/>
              </a:defRPr>
            </a:lvl1pPr>
            <a:lvl2pPr marL="914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>
                <a:solidFill>
                  <a:schemeClr val="lt1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vi-VN" dirty="0"/>
              <a:t>8. </a:t>
            </a:r>
            <a:r>
              <a:rPr lang="en-US" dirty="0">
                <a:solidFill>
                  <a:srgbClr val="ECE5B4"/>
                </a:solidFill>
              </a:rPr>
              <a:t>Conclusion &amp; Q&amp;A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1615C4FE-98B5-609F-E6B6-FCE9E377D705}"/>
              </a:ext>
            </a:extLst>
          </p:cNvPr>
          <p:cNvSpPr/>
          <p:nvPr/>
        </p:nvSpPr>
        <p:spPr>
          <a:xfrm>
            <a:off x="7904168" y="-1175871"/>
            <a:ext cx="441960" cy="398632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D0FDAE2A-9CDB-AAA7-41EF-264A97C1A83A}"/>
              </a:ext>
            </a:extLst>
          </p:cNvPr>
          <p:cNvSpPr/>
          <p:nvPr/>
        </p:nvSpPr>
        <p:spPr>
          <a:xfrm>
            <a:off x="8491772" y="-441959"/>
            <a:ext cx="206028" cy="257809"/>
          </a:xfrm>
          <a:prstGeom prst="star4">
            <a:avLst/>
          </a:prstGeom>
          <a:solidFill>
            <a:srgbClr val="F673A9"/>
          </a:solidFill>
          <a:ln>
            <a:solidFill>
              <a:srgbClr val="F673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F7AF8-A560-92E6-8155-873017E2CAAF}"/>
              </a:ext>
            </a:extLst>
          </p:cNvPr>
          <p:cNvSpPr txBox="1"/>
          <p:nvPr/>
        </p:nvSpPr>
        <p:spPr>
          <a:xfrm>
            <a:off x="600299" y="1090102"/>
            <a:ext cx="39657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1.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Hardware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F451B-D24C-FE68-F33A-6782AD16465C}"/>
              </a:ext>
            </a:extLst>
          </p:cNvPr>
          <p:cNvSpPr txBox="1"/>
          <p:nvPr/>
        </p:nvSpPr>
        <p:spPr>
          <a:xfrm>
            <a:off x="1078188" y="1553492"/>
            <a:ext cx="3402371" cy="166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Input: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Keyboard, mouse, mic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Output: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Monitor, printer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Processing: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CPU/GPU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en-US" sz="1800" dirty="0">
              <a:solidFill>
                <a:srgbClr val="ECE5B4"/>
              </a:solidFill>
              <a:latin typeface="Anaheim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rgbClr val="ECE5B4"/>
                </a:solidFill>
                <a:latin typeface="Anaheim"/>
              </a:rPr>
              <a:t>Storage: </a:t>
            </a:r>
            <a:r>
              <a:rPr lang="en-US" sz="1800" dirty="0">
                <a:solidFill>
                  <a:srgbClr val="ECE5B4"/>
                </a:solidFill>
                <a:latin typeface="Anaheim"/>
              </a:rPr>
              <a:t>RAM, SSD/HDD</a:t>
            </a:r>
            <a:r>
              <a:rPr lang="vi-VN" sz="1800" dirty="0">
                <a:solidFill>
                  <a:srgbClr val="ECE5B4"/>
                </a:solidFill>
                <a:latin typeface="Anaheim"/>
              </a:rPr>
              <a:t>,..</a:t>
            </a:r>
            <a:endParaRPr lang="vi-VN" sz="1800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28FA-39CB-0FBA-D8C0-B1FC515D2CB5}"/>
              </a:ext>
            </a:extLst>
          </p:cNvPr>
          <p:cNvSpPr txBox="1"/>
          <p:nvPr/>
        </p:nvSpPr>
        <p:spPr>
          <a:xfrm>
            <a:off x="600299" y="3425706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  <a:sym typeface="Anaheim"/>
              </a:rPr>
              <a:t>2. </a:t>
            </a:r>
            <a:r>
              <a:rPr lang="vi-VN" sz="2200" b="1" dirty="0" err="1">
                <a:solidFill>
                  <a:srgbClr val="ECE5B4"/>
                </a:solidFill>
                <a:latin typeface="Anaheim"/>
                <a:sym typeface="Anaheim"/>
              </a:rPr>
              <a:t>Software</a:t>
            </a:r>
            <a:endParaRPr lang="vi-VN" sz="2200" b="1" dirty="0">
              <a:solidFill>
                <a:srgbClr val="ECE5B4"/>
              </a:solidFill>
              <a:latin typeface="Anaheim"/>
              <a:sym typeface="Anahei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72057-4941-CB3C-6E98-33E9DFBCE538}"/>
              </a:ext>
            </a:extLst>
          </p:cNvPr>
          <p:cNvSpPr txBox="1"/>
          <p:nvPr/>
        </p:nvSpPr>
        <p:spPr>
          <a:xfrm>
            <a:off x="600299" y="3928729"/>
            <a:ext cx="2410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Clr>
                <a:srgbClr val="F673A9"/>
              </a:buClr>
            </a:pPr>
            <a:r>
              <a:rPr lang="vi-VN" sz="2200" b="1" dirty="0">
                <a:solidFill>
                  <a:srgbClr val="F673A9"/>
                </a:solidFill>
                <a:latin typeface="Anaheim"/>
              </a:rPr>
              <a:t>3. </a:t>
            </a:r>
            <a:r>
              <a:rPr lang="en-US" sz="2200" b="1" dirty="0">
                <a:solidFill>
                  <a:srgbClr val="ECE5B4"/>
                </a:solidFill>
                <a:latin typeface="Anaheim"/>
              </a:rPr>
              <a:t>Connectivity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357D8E-D089-8FB5-29CD-11D105F7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B57849"/>
              </a:clrFrom>
              <a:clrTo>
                <a:srgbClr val="B5784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55" y="2894445"/>
            <a:ext cx="1276673" cy="71822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1ADF9AE-B855-BD12-9E45-CC7A6BB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98" y="2571750"/>
            <a:ext cx="1370774" cy="1094764"/>
          </a:xfrm>
          <a:prstGeom prst="rect">
            <a:avLst/>
          </a:prstGeom>
          <a:noFill/>
          <a:effectLst>
            <a:outerShdw dist="38100" dir="2940000" sx="102000" sy="102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C32BF01-E0C3-1E87-3F00-EA811FCF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3516">
            <a:off x="12956797" y="4707255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BA3C8243-3BA0-6D75-98ED-EF6B57DC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172" y="1240366"/>
            <a:ext cx="4289940" cy="3351515"/>
          </a:xfrm>
          <a:prstGeom prst="rect">
            <a:avLst/>
          </a:prstGeom>
          <a:noFill/>
          <a:ln w="38100">
            <a:solidFill>
              <a:srgbClr val="ECE5B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18">
            <a:extLst>
              <a:ext uri="{FF2B5EF4-FFF2-40B4-BE49-F238E27FC236}">
                <a16:creationId xmlns:a16="http://schemas.microsoft.com/office/drawing/2014/main" id="{8F2C818E-3C9B-7428-46ED-5C9FBC7D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926" y="1638122"/>
            <a:ext cx="2462255" cy="288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D521C43-66E4-E3AC-E79D-77E42C35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160028" y="5068427"/>
            <a:ext cx="87249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A409758-17DD-C6E3-35E3-4E2373E3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656" y="-146016"/>
            <a:ext cx="696625" cy="12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7397E9A3-AF1F-05D9-147E-C678C045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28" y="-1095990"/>
            <a:ext cx="1024442" cy="9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5F4C4D2-DBD1-DDA8-BB93-D5D76527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9311">
            <a:off x="12719180" y="-615271"/>
            <a:ext cx="1084501" cy="9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4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851</Words>
  <Application>Microsoft Office PowerPoint</Application>
  <PresentationFormat>On-screen Show (16:9)</PresentationFormat>
  <Paragraphs>183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Zen Dots</vt:lpstr>
      <vt:lpstr>Anaheim</vt:lpstr>
      <vt:lpstr>Arial</vt:lpstr>
      <vt:lpstr>Aptos</vt:lpstr>
      <vt:lpstr> Computer Science Degree for College by Slidesgo</vt:lpstr>
      <vt:lpstr> COMPUTING DEVICES GROUP 14</vt:lpstr>
      <vt:lpstr>1. Introduction</vt:lpstr>
      <vt:lpstr>1. Introduction</vt:lpstr>
      <vt:lpstr>2. Types of Computing Devices </vt:lpstr>
      <vt:lpstr>2. Types of Computing Devices </vt:lpstr>
      <vt:lpstr>2. Types of Computing Devices </vt:lpstr>
      <vt:lpstr>2. Types of Computing Devices </vt:lpstr>
      <vt:lpstr>2. Types of Computing Devices </vt:lpstr>
      <vt:lpstr>3. Core Components </vt:lpstr>
      <vt:lpstr>3. Core Components </vt:lpstr>
      <vt:lpstr>3. Core Components </vt:lpstr>
      <vt:lpstr>4. How Devices Work</vt:lpstr>
      <vt:lpstr>4. How Devices Work</vt:lpstr>
      <vt:lpstr>5. Applications in Daily Life</vt:lpstr>
      <vt:lpstr>6. Emerging Trends </vt:lpstr>
      <vt:lpstr>7 Challenges  &amp;  Considerations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Hoàng Cầm Tôn</cp:lastModifiedBy>
  <cp:revision>11</cp:revision>
  <dcterms:modified xsi:type="dcterms:W3CDTF">2025-05-11T12:59:36Z</dcterms:modified>
</cp:coreProperties>
</file>